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9" r:id="rId1"/>
    <p:sldMasterId id="2147483902" r:id="rId2"/>
    <p:sldMasterId id="2147483914" r:id="rId3"/>
    <p:sldMasterId id="2147483926" r:id="rId4"/>
    <p:sldMasterId id="2147483939" r:id="rId5"/>
    <p:sldMasterId id="2147483951" r:id="rId6"/>
  </p:sldMasterIdLst>
  <p:notesMasterIdLst>
    <p:notesMasterId r:id="rId8"/>
  </p:notesMasterIdLst>
  <p:handoutMasterIdLst>
    <p:handoutMasterId r:id="rId9"/>
  </p:handoutMasterIdLst>
  <p:sldIdLst>
    <p:sldId id="293" r:id="rId7"/>
  </p:sldIdLst>
  <p:sldSz cx="9144000" cy="6858000" type="screen4x3"/>
  <p:notesSz cx="6805613" cy="9939338"/>
  <p:defaultTextStyle>
    <a:defPPr>
      <a:defRPr lang="ko-KR"/>
    </a:defPPr>
    <a:lvl1pPr algn="ctr" rtl="0" fontAlgn="base" latinLnBrk="1">
      <a:spcBef>
        <a:spcPct val="0"/>
      </a:spcBef>
      <a:spcAft>
        <a:spcPct val="0"/>
      </a:spcAft>
      <a:defRPr kumimoji="1" sz="1400" b="1" kern="1200">
        <a:solidFill>
          <a:schemeClr val="accent2"/>
        </a:solidFill>
        <a:latin typeface="굴림" charset="-127"/>
        <a:ea typeface="굴림" charset="-127"/>
        <a:cs typeface="+mn-cs"/>
      </a:defRPr>
    </a:lvl1pPr>
    <a:lvl2pPr marL="457200" algn="ctr" rtl="0" fontAlgn="base" latinLnBrk="1">
      <a:spcBef>
        <a:spcPct val="0"/>
      </a:spcBef>
      <a:spcAft>
        <a:spcPct val="0"/>
      </a:spcAft>
      <a:defRPr kumimoji="1" sz="1400" b="1" kern="1200">
        <a:solidFill>
          <a:schemeClr val="accent2"/>
        </a:solidFill>
        <a:latin typeface="굴림" charset="-127"/>
        <a:ea typeface="굴림" charset="-127"/>
        <a:cs typeface="+mn-cs"/>
      </a:defRPr>
    </a:lvl2pPr>
    <a:lvl3pPr marL="914400" algn="ctr" rtl="0" fontAlgn="base" latinLnBrk="1">
      <a:spcBef>
        <a:spcPct val="0"/>
      </a:spcBef>
      <a:spcAft>
        <a:spcPct val="0"/>
      </a:spcAft>
      <a:defRPr kumimoji="1" sz="1400" b="1" kern="1200">
        <a:solidFill>
          <a:schemeClr val="accent2"/>
        </a:solidFill>
        <a:latin typeface="굴림" charset="-127"/>
        <a:ea typeface="굴림" charset="-127"/>
        <a:cs typeface="+mn-cs"/>
      </a:defRPr>
    </a:lvl3pPr>
    <a:lvl4pPr marL="1371600" algn="ctr" rtl="0" fontAlgn="base" latinLnBrk="1">
      <a:spcBef>
        <a:spcPct val="0"/>
      </a:spcBef>
      <a:spcAft>
        <a:spcPct val="0"/>
      </a:spcAft>
      <a:defRPr kumimoji="1" sz="1400" b="1" kern="1200">
        <a:solidFill>
          <a:schemeClr val="accent2"/>
        </a:solidFill>
        <a:latin typeface="굴림" charset="-127"/>
        <a:ea typeface="굴림" charset="-127"/>
        <a:cs typeface="+mn-cs"/>
      </a:defRPr>
    </a:lvl4pPr>
    <a:lvl5pPr marL="1828800" algn="ctr" rtl="0" fontAlgn="base" latinLnBrk="1">
      <a:spcBef>
        <a:spcPct val="0"/>
      </a:spcBef>
      <a:spcAft>
        <a:spcPct val="0"/>
      </a:spcAft>
      <a:defRPr kumimoji="1" sz="1400" b="1" kern="1200">
        <a:solidFill>
          <a:schemeClr val="accent2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sz="1400" b="1" kern="1200">
        <a:solidFill>
          <a:schemeClr val="accent2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sz="1400" b="1" kern="1200">
        <a:solidFill>
          <a:schemeClr val="accent2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sz="1400" b="1" kern="1200">
        <a:solidFill>
          <a:schemeClr val="accent2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sz="1400" b="1" kern="1200">
        <a:solidFill>
          <a:schemeClr val="accent2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999"/>
    <a:srgbClr val="666666"/>
    <a:srgbClr val="666633"/>
    <a:srgbClr val="0E065E"/>
    <a:srgbClr val="118CCF"/>
    <a:srgbClr val="808000"/>
    <a:srgbClr val="CCCC00"/>
    <a:srgbClr val="FFCCFF"/>
    <a:srgbClr val="99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983" autoAdjust="0"/>
    <p:restoredTop sz="93559" autoAdjust="0"/>
  </p:normalViewPr>
  <p:slideViewPr>
    <p:cSldViewPr>
      <p:cViewPr>
        <p:scale>
          <a:sx n="98" d="100"/>
          <a:sy n="98" d="100"/>
        </p:scale>
        <p:origin x="-1698" y="-402"/>
      </p:cViewPr>
      <p:guideLst>
        <p:guide orient="horz" pos="3858"/>
        <p:guide orient="horz" pos="2069"/>
        <p:guide orient="horz" pos="873"/>
        <p:guide orient="horz" pos="2659"/>
        <p:guide orient="horz" pos="3294"/>
        <p:guide pos="2880"/>
        <p:guide pos="249"/>
        <p:guide pos="5608"/>
        <p:guide pos="2336"/>
        <p:guide pos="319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04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41" tIns="45769" rIns="91541" bIns="45769" numCol="1" anchor="t" anchorCtr="0" compatLnSpc="1">
            <a:prstTxWarp prst="textNoShape">
              <a:avLst/>
            </a:prstTxWarp>
          </a:bodyPr>
          <a:lstStyle>
            <a:lvl1pPr algn="l" defTabSz="915988">
              <a:defRPr sz="12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r>
              <a:rPr lang="en-US" altLang="ko-KR"/>
              <a:t>제 5장 인력운영계획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3552" y="0"/>
            <a:ext cx="29504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41" tIns="45769" rIns="91541" bIns="45769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0864"/>
            <a:ext cx="29504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41" tIns="45769" rIns="91541" bIns="45769" numCol="1" anchor="b" anchorCtr="0" compatLnSpc="1">
            <a:prstTxWarp prst="textNoShape">
              <a:avLst/>
            </a:prstTxWarp>
          </a:bodyPr>
          <a:lstStyle>
            <a:lvl1pPr algn="l" defTabSz="915988">
              <a:defRPr sz="12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r>
              <a:rPr lang="en-US" altLang="ko-KR"/>
              <a:t>중장기경영계획</a:t>
            </a: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3552" y="9440864"/>
            <a:ext cx="29504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41" tIns="45769" rIns="91541" bIns="45769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F5761A86-3617-4A4E-A4A0-B01DD436F912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486915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04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41" tIns="45769" rIns="91541" bIns="45769" numCol="1" anchor="t" anchorCtr="0" compatLnSpc="1">
            <a:prstTxWarp prst="textNoShape">
              <a:avLst/>
            </a:prstTxWarp>
          </a:bodyPr>
          <a:lstStyle>
            <a:lvl1pPr algn="l" defTabSz="915988">
              <a:defRPr sz="12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r>
              <a:rPr lang="en-US" altLang="ko-KR"/>
              <a:t>제 5장 인력운영계획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3552" y="0"/>
            <a:ext cx="29504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41" tIns="45769" rIns="91541" bIns="45769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6125"/>
            <a:ext cx="4968875" cy="3727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879" y="4721225"/>
            <a:ext cx="5443856" cy="447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41" tIns="45769" rIns="91541" bIns="4576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0864"/>
            <a:ext cx="29504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41" tIns="45769" rIns="91541" bIns="45769" numCol="1" anchor="b" anchorCtr="0" compatLnSpc="1">
            <a:prstTxWarp prst="textNoShape">
              <a:avLst/>
            </a:prstTxWarp>
          </a:bodyPr>
          <a:lstStyle>
            <a:lvl1pPr algn="l" defTabSz="915988">
              <a:defRPr sz="12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r>
              <a:rPr lang="en-US" altLang="ko-KR"/>
              <a:t>중장기경영계획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3552" y="9440864"/>
            <a:ext cx="29504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41" tIns="45769" rIns="91541" bIns="45769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B1B425E0-D81D-4FE2-B9BC-1BB31F6CC7A4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097495353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95288" y="0"/>
            <a:ext cx="2514600" cy="260350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C18A6022-2AB8-45E4-8EAE-6D1ECE1EC2D5}" type="datetimeFigureOut">
              <a:rPr lang="ko-KR" altLang="en-US"/>
              <a:pPr>
                <a:defRPr/>
              </a:pPr>
              <a:t>2015-03-31</a:t>
            </a:fld>
            <a:endParaRPr lang="ko-KR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79413" y="6597650"/>
            <a:ext cx="3400425" cy="2603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27B7C-D59F-4558-8CF4-A87D6244FB7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95288" y="0"/>
            <a:ext cx="2514600" cy="260350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60911E46-236B-4569-9372-959C3FEEA6A4}" type="datetimeFigureOut">
              <a:rPr lang="ko-KR" altLang="en-US"/>
              <a:pPr>
                <a:defRPr/>
              </a:pPr>
              <a:t>2015-03-31</a:t>
            </a:fld>
            <a:endParaRPr lang="ko-KR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79413" y="6597650"/>
            <a:ext cx="3400425" cy="2603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00AAF-0DB7-49A7-A8B5-F88054C78AB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95288" y="0"/>
            <a:ext cx="2514600" cy="260350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BFF6B20F-5FC5-4644-B579-D7ED4973998E}" type="datetimeFigureOut">
              <a:rPr lang="ko-KR" altLang="en-US"/>
              <a:pPr>
                <a:defRPr/>
              </a:pPr>
              <a:t>2015-03-31</a:t>
            </a:fld>
            <a:endParaRPr lang="ko-KR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79413" y="6597650"/>
            <a:ext cx="3400425" cy="260350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6F95B-F557-41DA-AA2B-9997E3B5ED05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95288" y="0"/>
            <a:ext cx="2514600" cy="260350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6B893B48-420D-4A19-9182-481ABD3B95DA}" type="datetimeFigureOut">
              <a:rPr lang="ko-KR" altLang="en-US"/>
              <a:pPr>
                <a:defRPr/>
              </a:pPr>
              <a:t>2015-03-31</a:t>
            </a:fld>
            <a:endParaRPr lang="ko-KR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79413" y="6597650"/>
            <a:ext cx="3400425" cy="2603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12A16B-13B4-4E3B-AA48-39BA7CF9C5E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95288" y="0"/>
            <a:ext cx="2514600" cy="260350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752D57AF-B712-4803-B455-33FD3C420FE9}" type="datetimeFigureOut">
              <a:rPr lang="ko-KR" altLang="en-US"/>
              <a:pPr>
                <a:defRPr/>
              </a:pPr>
              <a:t>2015-03-31</a:t>
            </a:fld>
            <a:endParaRPr lang="ko-KR" alt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79413" y="6597650"/>
            <a:ext cx="3400425" cy="2603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30ADF-476E-4EB8-9401-448653E8513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95288" y="0"/>
            <a:ext cx="2514600" cy="260350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16F7FD4B-6B47-4A69-B108-2F9E97DC2C2C}" type="datetimeFigureOut">
              <a:rPr lang="ko-KR" altLang="en-US"/>
              <a:pPr>
                <a:defRPr/>
              </a:pPr>
              <a:t>2015-03-31</a:t>
            </a:fld>
            <a:endParaRPr lang="ko-KR" alt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79413" y="6597650"/>
            <a:ext cx="3400425" cy="2603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E243D-3449-4BE7-8A2E-B14D383F292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95288" y="0"/>
            <a:ext cx="2514600" cy="260350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DAFB8BDE-93AF-4CA7-A431-84D7A90DFB65}" type="datetimeFigureOut">
              <a:rPr lang="ko-KR" altLang="en-US"/>
              <a:pPr>
                <a:defRPr/>
              </a:pPr>
              <a:t>2015-03-31</a:t>
            </a:fld>
            <a:endParaRPr lang="ko-KR" alt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79413" y="6597650"/>
            <a:ext cx="3400425" cy="2603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D5421-8F56-4F81-8BB4-7BC379CCB1E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95288" y="0"/>
            <a:ext cx="2514600" cy="260350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19BEB5C1-1A2D-4412-8CFD-2D334E6C259D}" type="datetimeFigureOut">
              <a:rPr lang="ko-KR" altLang="en-US"/>
              <a:pPr>
                <a:defRPr/>
              </a:pPr>
              <a:t>2015-03-31</a:t>
            </a:fld>
            <a:endParaRPr lang="ko-KR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79413" y="6597650"/>
            <a:ext cx="3400425" cy="2603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B8776-726D-40EB-888E-C9C867D6305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95288" y="0"/>
            <a:ext cx="2514600" cy="260350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AFD2104F-43D7-47B7-B586-5BBF84BE1D1D}" type="datetimeFigureOut">
              <a:rPr lang="ko-KR" altLang="en-US"/>
              <a:pPr>
                <a:defRPr/>
              </a:pPr>
              <a:t>2015-03-31</a:t>
            </a:fld>
            <a:endParaRPr lang="ko-KR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79413" y="6597650"/>
            <a:ext cx="3400425" cy="2603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B91C5-4603-4C82-8B4D-AE494EDB5A5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95288" y="0"/>
            <a:ext cx="2514600" cy="260350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CF21EA99-0875-44F0-AEBF-45BB1545C165}" type="datetimeFigureOut">
              <a:rPr lang="ko-KR" altLang="en-US"/>
              <a:pPr>
                <a:defRPr/>
              </a:pPr>
              <a:t>2015-03-31</a:t>
            </a:fld>
            <a:endParaRPr lang="ko-KR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79413" y="6597650"/>
            <a:ext cx="3400425" cy="2603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E2072-7AAD-4301-9C42-C599C60111F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03313" y="404813"/>
            <a:ext cx="7848600" cy="347662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95288" y="0"/>
            <a:ext cx="2514600" cy="260350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E59135CC-952D-44D7-A511-554E7845CE25}" type="datetimeFigureOut">
              <a:rPr lang="ko-KR" altLang="en-US"/>
              <a:pPr>
                <a:defRPr/>
              </a:pPr>
              <a:t>2015-03-31</a:t>
            </a:fld>
            <a:endParaRPr lang="ko-KR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79413" y="6597650"/>
            <a:ext cx="3400425" cy="260350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0604A-E1C9-48CB-BAD2-FB31C7EF81C1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03313" y="404813"/>
            <a:ext cx="7848600" cy="347662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95288" y="0"/>
            <a:ext cx="2514600" cy="260350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757DF7B1-BBC8-4DA9-929D-ECA5F6E396D4}" type="datetimeFigureOut">
              <a:rPr lang="ko-KR" altLang="en-US"/>
              <a:pPr>
                <a:defRPr/>
              </a:pPr>
              <a:t>2015-03-31</a:t>
            </a:fld>
            <a:endParaRPr lang="ko-KR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79413" y="6597650"/>
            <a:ext cx="3400425" cy="2603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C812FD-FFAB-4E2D-A82F-AE4BFEE387F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3F0E6DC-F068-417D-8ABB-E43E0AAE5F74}" type="datetimeFigureOut">
              <a:rPr lang="ko-KR" altLang="en-US" smtClean="0"/>
              <a:pPr/>
              <a:t>2015-03-31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F71AF20-9719-40BB-9B32-305D32D1BE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3F0E6DC-F068-417D-8ABB-E43E0AAE5F74}" type="datetimeFigureOut">
              <a:rPr lang="ko-KR" altLang="en-US" smtClean="0"/>
              <a:pPr/>
              <a:t>2015-03-31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F71AF20-9719-40BB-9B32-305D32D1BE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3F0E6DC-F068-417D-8ABB-E43E0AAE5F74}" type="datetimeFigureOut">
              <a:rPr lang="ko-KR" altLang="en-US" smtClean="0"/>
              <a:pPr/>
              <a:t>2015-03-31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F71AF20-9719-40BB-9B32-305D32D1BE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3F0E6DC-F068-417D-8ABB-E43E0AAE5F74}" type="datetimeFigureOut">
              <a:rPr lang="ko-KR" altLang="en-US" smtClean="0"/>
              <a:pPr/>
              <a:t>2015-03-31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F71AF20-9719-40BB-9B32-305D32D1BE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3F0E6DC-F068-417D-8ABB-E43E0AAE5F74}" type="datetimeFigureOut">
              <a:rPr lang="ko-KR" altLang="en-US" smtClean="0"/>
              <a:pPr/>
              <a:t>2015-03-31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F71AF20-9719-40BB-9B32-305D32D1BE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3F0E6DC-F068-417D-8ABB-E43E0AAE5F74}" type="datetimeFigureOut">
              <a:rPr lang="ko-KR" altLang="en-US" smtClean="0"/>
              <a:pPr/>
              <a:t>2015-03-31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F71AF20-9719-40BB-9B32-305D32D1BE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3F0E6DC-F068-417D-8ABB-E43E0AAE5F74}" type="datetimeFigureOut">
              <a:rPr lang="ko-KR" altLang="en-US" smtClean="0"/>
              <a:pPr/>
              <a:t>2015-03-31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F71AF20-9719-40BB-9B32-305D32D1BE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3F0E6DC-F068-417D-8ABB-E43E0AAE5F74}" type="datetimeFigureOut">
              <a:rPr lang="ko-KR" altLang="en-US" smtClean="0"/>
              <a:pPr/>
              <a:t>2015-03-31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F71AF20-9719-40BB-9B32-305D32D1BE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3F0E6DC-F068-417D-8ABB-E43E0AAE5F74}" type="datetimeFigureOut">
              <a:rPr lang="ko-KR" altLang="en-US" smtClean="0"/>
              <a:pPr/>
              <a:t>2015-03-31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F71AF20-9719-40BB-9B32-305D32D1BE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3F0E6DC-F068-417D-8ABB-E43E0AAE5F74}" type="datetimeFigureOut">
              <a:rPr lang="ko-KR" altLang="en-US" smtClean="0"/>
              <a:pPr/>
              <a:t>2015-03-31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F71AF20-9719-40BB-9B32-305D32D1BE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3F0E6DC-F068-417D-8ABB-E43E0AAE5F74}" type="datetimeFigureOut">
              <a:rPr lang="ko-KR" altLang="en-US" smtClean="0"/>
              <a:pPr/>
              <a:t>2015-03-31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F71AF20-9719-40BB-9B32-305D32D1BE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47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22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95288" y="0"/>
            <a:ext cx="2514600" cy="260350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C18A6022-2AB8-45E4-8EAE-6D1ECE1EC2D5}" type="datetimeFigureOut">
              <a:rPr lang="ko-KR" altLang="en-US">
                <a:solidFill>
                  <a:srgbClr val="C0504D"/>
                </a:solidFill>
              </a:rPr>
              <a:pPr>
                <a:defRPr/>
              </a:pPr>
              <a:t>2015-03-31</a:t>
            </a:fld>
            <a:endParaRPr lang="ko-KR" altLang="en-US">
              <a:solidFill>
                <a:srgbClr val="C0504D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79413" y="6597650"/>
            <a:ext cx="3400425" cy="2603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27B7C-D59F-4558-8CF4-A87D6244FB71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95288" y="0"/>
            <a:ext cx="2514600" cy="260350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60911E46-236B-4569-9372-959C3FEEA6A4}" type="datetimeFigureOut">
              <a:rPr lang="ko-KR" altLang="en-US">
                <a:solidFill>
                  <a:srgbClr val="C0504D"/>
                </a:solidFill>
              </a:rPr>
              <a:pPr>
                <a:defRPr/>
              </a:pPr>
              <a:t>2015-03-31</a:t>
            </a:fld>
            <a:endParaRPr lang="ko-KR" altLang="en-US">
              <a:solidFill>
                <a:srgbClr val="C0504D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79413" y="6597650"/>
            <a:ext cx="3400425" cy="2603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00AAF-0DB7-49A7-A8B5-F88054C78AB3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95288" y="0"/>
            <a:ext cx="2514600" cy="260350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BFF6B20F-5FC5-4644-B579-D7ED4973998E}" type="datetimeFigureOut">
              <a:rPr lang="ko-KR" altLang="en-US">
                <a:solidFill>
                  <a:srgbClr val="C0504D"/>
                </a:solidFill>
              </a:rPr>
              <a:pPr>
                <a:defRPr/>
              </a:pPr>
              <a:t>2015-03-31</a:t>
            </a:fld>
            <a:endParaRPr lang="ko-KR" altLang="en-US">
              <a:solidFill>
                <a:srgbClr val="C0504D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79413" y="6597650"/>
            <a:ext cx="3400425" cy="260350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6F95B-F557-41DA-AA2B-9997E3B5ED05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95288" y="0"/>
            <a:ext cx="2514600" cy="260350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6B893B48-420D-4A19-9182-481ABD3B95DA}" type="datetimeFigureOut">
              <a:rPr lang="ko-KR" altLang="en-US">
                <a:solidFill>
                  <a:srgbClr val="C0504D"/>
                </a:solidFill>
              </a:rPr>
              <a:pPr>
                <a:defRPr/>
              </a:pPr>
              <a:t>2015-03-31</a:t>
            </a:fld>
            <a:endParaRPr lang="ko-KR" altLang="en-US">
              <a:solidFill>
                <a:srgbClr val="C0504D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79413" y="6597650"/>
            <a:ext cx="3400425" cy="2603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12A16B-13B4-4E3B-AA48-39BA7CF9C5EC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95288" y="0"/>
            <a:ext cx="2514600" cy="260350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752D57AF-B712-4803-B455-33FD3C420FE9}" type="datetimeFigureOut">
              <a:rPr lang="ko-KR" altLang="en-US">
                <a:solidFill>
                  <a:srgbClr val="C0504D"/>
                </a:solidFill>
              </a:rPr>
              <a:pPr>
                <a:defRPr/>
              </a:pPr>
              <a:t>2015-03-31</a:t>
            </a:fld>
            <a:endParaRPr lang="ko-KR" altLang="en-US">
              <a:solidFill>
                <a:srgbClr val="C0504D"/>
              </a:solidFill>
            </a:endParaRPr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79413" y="6597650"/>
            <a:ext cx="3400425" cy="2603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30ADF-476E-4EB8-9401-448653E85136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95288" y="0"/>
            <a:ext cx="2514600" cy="260350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16F7FD4B-6B47-4A69-B108-2F9E97DC2C2C}" type="datetimeFigureOut">
              <a:rPr lang="ko-KR" altLang="en-US">
                <a:solidFill>
                  <a:srgbClr val="C0504D"/>
                </a:solidFill>
              </a:rPr>
              <a:pPr>
                <a:defRPr/>
              </a:pPr>
              <a:t>2015-03-31</a:t>
            </a:fld>
            <a:endParaRPr lang="ko-KR" altLang="en-US">
              <a:solidFill>
                <a:srgbClr val="C0504D"/>
              </a:solidFill>
            </a:endParaRPr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79413" y="6597650"/>
            <a:ext cx="3400425" cy="2603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E243D-3449-4BE7-8A2E-B14D383F2928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95288" y="0"/>
            <a:ext cx="2514600" cy="260350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DAFB8BDE-93AF-4CA7-A431-84D7A90DFB65}" type="datetimeFigureOut">
              <a:rPr lang="ko-KR" altLang="en-US">
                <a:solidFill>
                  <a:srgbClr val="C0504D"/>
                </a:solidFill>
              </a:rPr>
              <a:pPr>
                <a:defRPr/>
              </a:pPr>
              <a:t>2015-03-31</a:t>
            </a:fld>
            <a:endParaRPr lang="ko-KR" altLang="en-US">
              <a:solidFill>
                <a:srgbClr val="C0504D"/>
              </a:solidFill>
            </a:endParaRPr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79413" y="6597650"/>
            <a:ext cx="3400425" cy="2603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D5421-8F56-4F81-8BB4-7BC379CCB1E3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95288" y="0"/>
            <a:ext cx="2514600" cy="260350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19BEB5C1-1A2D-4412-8CFD-2D334E6C259D}" type="datetimeFigureOut">
              <a:rPr lang="ko-KR" altLang="en-US">
                <a:solidFill>
                  <a:srgbClr val="C0504D"/>
                </a:solidFill>
              </a:rPr>
              <a:pPr>
                <a:defRPr/>
              </a:pPr>
              <a:t>2015-03-31</a:t>
            </a:fld>
            <a:endParaRPr lang="ko-KR" altLang="en-US">
              <a:solidFill>
                <a:srgbClr val="C0504D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79413" y="6597650"/>
            <a:ext cx="3400425" cy="2603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B8776-726D-40EB-888E-C9C867D63059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95288" y="0"/>
            <a:ext cx="2514600" cy="260350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AFD2104F-43D7-47B7-B586-5BBF84BE1D1D}" type="datetimeFigureOut">
              <a:rPr lang="ko-KR" altLang="en-US">
                <a:solidFill>
                  <a:srgbClr val="C0504D"/>
                </a:solidFill>
              </a:rPr>
              <a:pPr>
                <a:defRPr/>
              </a:pPr>
              <a:t>2015-03-31</a:t>
            </a:fld>
            <a:endParaRPr lang="ko-KR" altLang="en-US">
              <a:solidFill>
                <a:srgbClr val="C0504D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79413" y="6597650"/>
            <a:ext cx="3400425" cy="2603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B91C5-4603-4C82-8B4D-AE494EDB5A55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95288" y="0"/>
            <a:ext cx="2514600" cy="260350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CF21EA99-0875-44F0-AEBF-45BB1545C165}" type="datetimeFigureOut">
              <a:rPr lang="ko-KR" altLang="en-US">
                <a:solidFill>
                  <a:srgbClr val="C0504D"/>
                </a:solidFill>
              </a:rPr>
              <a:pPr>
                <a:defRPr/>
              </a:pPr>
              <a:t>2015-03-31</a:t>
            </a:fld>
            <a:endParaRPr lang="ko-KR" altLang="en-US">
              <a:solidFill>
                <a:srgbClr val="C0504D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79413" y="6597650"/>
            <a:ext cx="3400425" cy="2603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E2072-7AAD-4301-9C42-C599C60111F1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03313" y="404813"/>
            <a:ext cx="7848600" cy="347662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95288" y="0"/>
            <a:ext cx="2514600" cy="260350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E59135CC-952D-44D7-A511-554E7845CE25}" type="datetimeFigureOut">
              <a:rPr lang="ko-KR" altLang="en-US">
                <a:solidFill>
                  <a:srgbClr val="C0504D"/>
                </a:solidFill>
              </a:rPr>
              <a:pPr>
                <a:defRPr/>
              </a:pPr>
              <a:t>2015-03-31</a:t>
            </a:fld>
            <a:endParaRPr lang="ko-KR" altLang="en-US">
              <a:solidFill>
                <a:srgbClr val="C0504D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79413" y="6597650"/>
            <a:ext cx="3400425" cy="260350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0604A-E1C9-48CB-BAD2-FB31C7EF81C1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03313" y="404813"/>
            <a:ext cx="7848600" cy="347662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395288" y="0"/>
            <a:ext cx="2514600" cy="260350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757DF7B1-BBC8-4DA9-929D-ECA5F6E396D4}" type="datetimeFigureOut">
              <a:rPr lang="ko-KR" altLang="en-US">
                <a:solidFill>
                  <a:srgbClr val="C0504D"/>
                </a:solidFill>
              </a:rPr>
              <a:pPr>
                <a:defRPr/>
              </a:pPr>
              <a:t>2015-03-31</a:t>
            </a:fld>
            <a:endParaRPr lang="ko-KR" altLang="en-US">
              <a:solidFill>
                <a:srgbClr val="C0504D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79413" y="6597650"/>
            <a:ext cx="3400425" cy="2603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C812FD-FFAB-4E2D-A82F-AE4BFEE387F2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47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22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47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22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9F9E06A4-F47A-42A1-B374-7046F711C9F7}" type="datetimeFigureOut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2015-03-31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72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72"/>
            <a:ext cx="2133600" cy="365125"/>
          </a:xfrm>
          <a:prstGeom prst="rect">
            <a:avLst/>
          </a:prstGeom>
        </p:spPr>
        <p:txBody>
          <a:bodyPr/>
          <a:lstStyle/>
          <a:p>
            <a:pPr algn="l"/>
            <a:fld id="{32975116-566E-4376-BCF2-B5ADD963BE71}" type="slidenum">
              <a:rPr lang="ko-KR" altLang="en-US" i="1" smtClean="0">
                <a:solidFill>
                  <a:srgbClr val="000000"/>
                </a:solidFill>
                <a:latin typeface="돋움" pitchFamily="50" charset="-127"/>
                <a:ea typeface="돋움" pitchFamily="50" charset="-127"/>
              </a:rPr>
              <a:pPr algn="l"/>
              <a:t>‹#›</a:t>
            </a:fld>
            <a:endParaRPr lang="ko-KR" altLang="en-US" i="1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2.pn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4.gif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2.pn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5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image" Target="../media/image4.gif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3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image" Target="../media/image2.pn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48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5" Type="http://schemas.openxmlformats.org/officeDocument/2006/relationships/image" Target="../media/image4.gif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image" Target="../media/image3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13" Type="http://schemas.openxmlformats.org/officeDocument/2006/relationships/image" Target="../media/image2.pn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59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5" Type="http://schemas.openxmlformats.org/officeDocument/2006/relationships/image" Target="../media/image4.gif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10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686550" y="6597650"/>
            <a:ext cx="21336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latinLnBrk="0">
              <a:defRPr kumimoji="0" sz="1200" b="1">
                <a:solidFill>
                  <a:schemeClr val="tx1"/>
                </a:solidFill>
                <a:latin typeface="Verdana" pitchFamily="34" charset="0"/>
                <a:ea typeface="굴림" pitchFamily="50" charset="-127"/>
              </a:defRPr>
            </a:lvl1pPr>
          </a:lstStyle>
          <a:p>
            <a:pPr>
              <a:defRPr/>
            </a:pPr>
            <a:fld id="{C548DDF0-6325-451A-BDE8-FCDEBF30A6D4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  <p:sp>
        <p:nvSpPr>
          <p:cNvPr id="19" name="직사각형 18"/>
          <p:cNvSpPr/>
          <p:nvPr userDrawn="1"/>
        </p:nvSpPr>
        <p:spPr>
          <a:xfrm>
            <a:off x="0" y="-9525"/>
            <a:ext cx="9144000" cy="239637"/>
          </a:xfrm>
          <a:prstGeom prst="rect">
            <a:avLst/>
          </a:prstGeom>
          <a:gradFill flip="none" rotWithShape="1">
            <a:gsLst>
              <a:gs pos="11000">
                <a:sysClr val="window" lastClr="FFFFFF">
                  <a:lumMod val="75000"/>
                </a:sysClr>
              </a:gs>
              <a:gs pos="64000">
                <a:sysClr val="window" lastClr="FFFFFF">
                  <a:lumMod val="85000"/>
                </a:sysClr>
              </a:gs>
              <a:gs pos="99000">
                <a:sysClr val="window" lastClr="FFFFFF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1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20" name="TextBox 19"/>
          <p:cNvSpPr txBox="1"/>
          <p:nvPr userDrawn="1"/>
        </p:nvSpPr>
        <p:spPr>
          <a:xfrm>
            <a:off x="6344917" y="-50140"/>
            <a:ext cx="3024187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kumimoji="0" lang="en-US" altLang="ko-KR" sz="12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Global Top 5 Power EPC Leader</a:t>
            </a:r>
            <a:endParaRPr lang="ko-KR" altLang="en-US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1" name="그림 17" descr="로고1.png"/>
          <p:cNvPicPr>
            <a:picLocks noChangeAspect="1"/>
          </p:cNvPicPr>
          <p:nvPr userDrawn="1"/>
        </p:nvPicPr>
        <p:blipFill>
          <a:blip r:embed="rId14" cstate="print"/>
          <a:srcRect r="71399" b="28191"/>
          <a:stretch>
            <a:fillRect/>
          </a:stretch>
        </p:blipFill>
        <p:spPr bwMode="auto">
          <a:xfrm>
            <a:off x="6353780" y="-596"/>
            <a:ext cx="287337" cy="19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바닥글 개체 틀 4"/>
          <p:cNvSpPr>
            <a:spLocks noGrp="1"/>
          </p:cNvSpPr>
          <p:nvPr userDrawn="1">
            <p:ph type="ftr" sz="quarter" idx="3"/>
          </p:nvPr>
        </p:nvSpPr>
        <p:spPr>
          <a:xfrm>
            <a:off x="379413" y="6498449"/>
            <a:ext cx="3400425" cy="314325"/>
          </a:xfrm>
          <a:prstGeom prst="rect">
            <a:avLst/>
          </a:prstGeom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pPr algn="l" fontAlgn="auto" latinLnBrk="0">
              <a:spcBef>
                <a:spcPts val="0"/>
              </a:spcBef>
              <a:spcAft>
                <a:spcPts val="0"/>
              </a:spcAft>
            </a:pPr>
            <a:r>
              <a:rPr kumimoji="0" lang="ko-KR" altLang="en-US" b="0" kern="0" dirty="0" smtClean="0">
                <a:latin typeface="맑은 고딕"/>
              </a:rPr>
              <a:t>제 </a:t>
            </a:r>
            <a:r>
              <a:rPr kumimoji="0" lang="en-US" altLang="ko-KR" b="0" kern="0" dirty="0" smtClean="0">
                <a:latin typeface="맑은 고딕"/>
              </a:rPr>
              <a:t>1 </a:t>
            </a:r>
            <a:r>
              <a:rPr kumimoji="0" lang="ko-KR" altLang="en-US" b="0" kern="0" dirty="0" smtClean="0">
                <a:latin typeface="맑은 고딕"/>
              </a:rPr>
              <a:t>편 </a:t>
            </a:r>
            <a:r>
              <a:rPr kumimoji="0" lang="en-US" altLang="ko-KR" b="0" kern="0" dirty="0" smtClean="0">
                <a:latin typeface="맑은 고딕"/>
              </a:rPr>
              <a:t>2020 Vision </a:t>
            </a:r>
            <a:r>
              <a:rPr kumimoji="0" lang="ko-KR" altLang="en-US" b="0" kern="0" dirty="0" smtClean="0">
                <a:latin typeface="맑은 고딕"/>
              </a:rPr>
              <a:t>및 중장기 경영전략</a:t>
            </a:r>
            <a:endParaRPr kumimoji="0" lang="ko-KR" altLang="en-US" b="0" kern="0" dirty="0">
              <a:latin typeface="맑은 고딕"/>
            </a:endParaRPr>
          </a:p>
        </p:txBody>
      </p:sp>
      <p:cxnSp>
        <p:nvCxnSpPr>
          <p:cNvPr id="23" name="직선 연결선 22"/>
          <p:cNvCxnSpPr/>
          <p:nvPr userDrawn="1"/>
        </p:nvCxnSpPr>
        <p:spPr>
          <a:xfrm>
            <a:off x="251520" y="6508752"/>
            <a:ext cx="8640960" cy="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/>
        </p:spPr>
      </p:cxnSp>
      <p:sp>
        <p:nvSpPr>
          <p:cNvPr id="24" name="직사각형 23"/>
          <p:cNvSpPr/>
          <p:nvPr userDrawn="1"/>
        </p:nvSpPr>
        <p:spPr>
          <a:xfrm>
            <a:off x="0" y="229742"/>
            <a:ext cx="9144000" cy="496400"/>
          </a:xfrm>
          <a:prstGeom prst="rect">
            <a:avLst/>
          </a:prstGeom>
          <a:gradFill flip="none" rotWithShape="1">
            <a:gsLst>
              <a:gs pos="22000">
                <a:srgbClr val="002060"/>
              </a:gs>
              <a:gs pos="68000">
                <a:srgbClr val="0070C0"/>
              </a:gs>
              <a:gs pos="82000">
                <a:srgbClr val="0070C0"/>
              </a:gs>
              <a:gs pos="11000">
                <a:srgbClr val="0E065E"/>
              </a:gs>
              <a:gs pos="99000">
                <a:srgbClr val="002060"/>
              </a:gs>
            </a:gsLst>
            <a:lin ang="108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1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25" name="직사각형 24"/>
          <p:cNvSpPr/>
          <p:nvPr userDrawn="1"/>
        </p:nvSpPr>
        <p:spPr>
          <a:xfrm>
            <a:off x="-1" y="692696"/>
            <a:ext cx="9144001" cy="68164"/>
          </a:xfrm>
          <a:prstGeom prst="rect">
            <a:avLst/>
          </a:prstGeom>
          <a:gradFill flip="none" rotWithShape="1">
            <a:gsLst>
              <a:gs pos="0">
                <a:srgbClr val="0E065E"/>
              </a:gs>
              <a:gs pos="89000">
                <a:srgbClr val="0E065E"/>
              </a:gs>
              <a:gs pos="80000">
                <a:srgbClr val="004999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1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91" r:id="rId2"/>
    <p:sldLayoutId id="2147483892" r:id="rId3"/>
    <p:sldLayoutId id="2147483893" r:id="rId4"/>
    <p:sldLayoutId id="2147483894" r:id="rId5"/>
    <p:sldLayoutId id="2147483895" r:id="rId6"/>
    <p:sldLayoutId id="2147483896" r:id="rId7"/>
    <p:sldLayoutId id="2147483897" r:id="rId8"/>
    <p:sldLayoutId id="2147483898" r:id="rId9"/>
    <p:sldLayoutId id="2147483899" r:id="rId10"/>
    <p:sldLayoutId id="2147483900" r:id="rId11"/>
    <p:sldLayoutId id="2147483901" r:id="rId12"/>
  </p:sldLayoutIdLst>
  <p:timing>
    <p:tnLst>
      <p:par>
        <p:cTn id="1" dur="indefinite" restart="never" nodeType="tmRoot"/>
      </p:par>
    </p:tnLst>
  </p:timing>
  <p:txStyles>
    <p:titleStyle>
      <a:lvl1pPr algn="r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chemeClr val="bg1"/>
          </a:solidFill>
          <a:latin typeface="굴림" pitchFamily="50" charset="-127"/>
          <a:ea typeface="굴림" pitchFamily="50" charset="-127"/>
        </a:defRPr>
      </a:lvl2pPr>
      <a:lvl3pPr algn="r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chemeClr val="bg1"/>
          </a:solidFill>
          <a:latin typeface="굴림" pitchFamily="50" charset="-127"/>
          <a:ea typeface="굴림" pitchFamily="50" charset="-127"/>
        </a:defRPr>
      </a:lvl3pPr>
      <a:lvl4pPr algn="r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chemeClr val="bg1"/>
          </a:solidFill>
          <a:latin typeface="굴림" pitchFamily="50" charset="-127"/>
          <a:ea typeface="굴림" pitchFamily="50" charset="-127"/>
        </a:defRPr>
      </a:lvl4pPr>
      <a:lvl5pPr algn="r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chemeClr val="bg1"/>
          </a:solidFill>
          <a:latin typeface="굴림" pitchFamily="50" charset="-127"/>
          <a:ea typeface="굴림" pitchFamily="50" charset="-127"/>
        </a:defRPr>
      </a:lvl5pPr>
      <a:lvl6pPr marL="457200" algn="r" rtl="0" eaLnBrk="1" fontAlgn="base" latinLnBrk="1" hangingPunct="1">
        <a:spcBef>
          <a:spcPct val="0"/>
        </a:spcBef>
        <a:spcAft>
          <a:spcPct val="0"/>
        </a:spcAft>
        <a:defRPr kumimoji="1" sz="3200">
          <a:solidFill>
            <a:schemeClr val="bg1"/>
          </a:solidFill>
          <a:latin typeface="굴림" pitchFamily="50" charset="-127"/>
          <a:ea typeface="굴림" pitchFamily="50" charset="-127"/>
        </a:defRPr>
      </a:lvl6pPr>
      <a:lvl7pPr marL="914400" algn="r" rtl="0" eaLnBrk="1" fontAlgn="base" latinLnBrk="1" hangingPunct="1">
        <a:spcBef>
          <a:spcPct val="0"/>
        </a:spcBef>
        <a:spcAft>
          <a:spcPct val="0"/>
        </a:spcAft>
        <a:defRPr kumimoji="1" sz="3200">
          <a:solidFill>
            <a:schemeClr val="bg1"/>
          </a:solidFill>
          <a:latin typeface="굴림" pitchFamily="50" charset="-127"/>
          <a:ea typeface="굴림" pitchFamily="50" charset="-127"/>
        </a:defRPr>
      </a:lvl7pPr>
      <a:lvl8pPr marL="1371600" algn="r" rtl="0" eaLnBrk="1" fontAlgn="base" latinLnBrk="1" hangingPunct="1">
        <a:spcBef>
          <a:spcPct val="0"/>
        </a:spcBef>
        <a:spcAft>
          <a:spcPct val="0"/>
        </a:spcAft>
        <a:defRPr kumimoji="1" sz="3200">
          <a:solidFill>
            <a:schemeClr val="bg1"/>
          </a:solidFill>
          <a:latin typeface="굴림" pitchFamily="50" charset="-127"/>
          <a:ea typeface="굴림" pitchFamily="50" charset="-127"/>
        </a:defRPr>
      </a:lvl8pPr>
      <a:lvl9pPr marL="1828800" algn="r" rtl="0" eaLnBrk="1" fontAlgn="base" latinLnBrk="1" hangingPunct="1">
        <a:spcBef>
          <a:spcPct val="0"/>
        </a:spcBef>
        <a:spcAft>
          <a:spcPct val="0"/>
        </a:spcAft>
        <a:defRPr kumimoji="1" sz="3200">
          <a:solidFill>
            <a:schemeClr val="bg1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v"/>
        <a:defRPr kumimoji="1" sz="2800" b="1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kumimoji="1" sz="2400">
          <a:solidFill>
            <a:schemeClr val="tx2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1" sz="2400">
          <a:solidFill>
            <a:schemeClr val="tx2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</a:defRPr>
      </a:lvl5pPr>
      <a:lvl6pPr marL="25146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</a:defRPr>
      </a:lvl6pPr>
      <a:lvl7pPr marL="29718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</a:defRPr>
      </a:lvl7pPr>
      <a:lvl8pPr marL="34290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</a:defRPr>
      </a:lvl8pPr>
      <a:lvl9pPr marL="38862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:\내문서\PT\PT제작 소스\이미지\cube new.pn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24328" y="4869160"/>
            <a:ext cx="1368152" cy="1368152"/>
          </a:xfrm>
          <a:prstGeom prst="rect">
            <a:avLst/>
          </a:prstGeom>
          <a:noFill/>
        </p:spPr>
      </p:pic>
      <p:pic>
        <p:nvPicPr>
          <p:cNvPr id="14" name="Picture 3" descr="D:\내문서\PT\PT제작 소스\이미지\박스.png"/>
          <p:cNvPicPr>
            <a:picLocks noChangeAspect="1" noChangeArrowheads="1"/>
          </p:cNvPicPr>
          <p:nvPr userDrawn="1"/>
        </p:nvPicPr>
        <p:blipFill>
          <a:blip r:embed="rId1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3000"/>
          </a:blip>
          <a:srcRect/>
          <a:stretch>
            <a:fillRect/>
          </a:stretch>
        </p:blipFill>
        <p:spPr bwMode="auto">
          <a:xfrm rot="18900000">
            <a:off x="8274112" y="4292662"/>
            <a:ext cx="712624" cy="739987"/>
          </a:xfrm>
          <a:prstGeom prst="rect">
            <a:avLst/>
          </a:prstGeom>
          <a:noFill/>
        </p:spPr>
      </p:pic>
      <p:sp>
        <p:nvSpPr>
          <p:cNvPr id="15" name="직사각형 14"/>
          <p:cNvSpPr/>
          <p:nvPr userDrawn="1"/>
        </p:nvSpPr>
        <p:spPr>
          <a:xfrm flipH="1">
            <a:off x="-9331" y="6466284"/>
            <a:ext cx="9153330" cy="4191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70C0"/>
              </a:gs>
              <a:gs pos="100000">
                <a:srgbClr val="002060"/>
              </a:gs>
              <a:gs pos="100000">
                <a:schemeClr val="bg1">
                  <a:lumMod val="50000"/>
                </a:schemeClr>
              </a:gs>
              <a:gs pos="100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16" name="Picture 2" descr="D:\내문서\PT\PT제작 소스\이미지\슬로건.gif"/>
          <p:cNvPicPr>
            <a:picLocks noChangeAspect="1" noChangeArrowheads="1"/>
          </p:cNvPicPr>
          <p:nvPr userDrawn="1"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0"/>
          </a:blip>
          <a:srcRect/>
          <a:stretch>
            <a:fillRect/>
          </a:stretch>
        </p:blipFill>
        <p:spPr bwMode="auto">
          <a:xfrm>
            <a:off x="6876256" y="6218650"/>
            <a:ext cx="2267744" cy="907898"/>
          </a:xfrm>
          <a:prstGeom prst="rect">
            <a:avLst/>
          </a:prstGeom>
          <a:noFill/>
        </p:spPr>
      </p:pic>
      <p:pic>
        <p:nvPicPr>
          <p:cNvPr id="17" name="Picture 2" descr="D:\내문서\PT\PT제작 소스\이미지\캡코 로고.png"/>
          <p:cNvPicPr>
            <a:picLocks noChangeAspect="1" noChangeArrowheads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23528" y="6525287"/>
            <a:ext cx="1152128" cy="394781"/>
          </a:xfrm>
          <a:prstGeom prst="rect">
            <a:avLst/>
          </a:prstGeom>
          <a:noFill/>
        </p:spPr>
      </p:pic>
      <p:sp>
        <p:nvSpPr>
          <p:cNvPr id="18" name="직사각형 17"/>
          <p:cNvSpPr/>
          <p:nvPr userDrawn="1"/>
        </p:nvSpPr>
        <p:spPr>
          <a:xfrm>
            <a:off x="-9331" y="6372808"/>
            <a:ext cx="9153331" cy="94886"/>
          </a:xfrm>
          <a:prstGeom prst="rect">
            <a:avLst/>
          </a:prstGeom>
          <a:gradFill>
            <a:gsLst>
              <a:gs pos="11000">
                <a:srgbClr val="0E065E"/>
              </a:gs>
              <a:gs pos="64000">
                <a:srgbClr val="0070C0"/>
              </a:gs>
              <a:gs pos="99000">
                <a:srgbClr val="008BBC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9" name="직사각형 18"/>
          <p:cNvSpPr/>
          <p:nvPr userDrawn="1"/>
        </p:nvSpPr>
        <p:spPr>
          <a:xfrm>
            <a:off x="1685925" y="1412775"/>
            <a:ext cx="5743575" cy="54075"/>
          </a:xfrm>
          <a:prstGeom prst="rect">
            <a:avLst/>
          </a:prstGeom>
          <a:gradFill>
            <a:gsLst>
              <a:gs pos="11000">
                <a:srgbClr val="0E065E"/>
              </a:gs>
              <a:gs pos="64000">
                <a:srgbClr val="0070C0"/>
              </a:gs>
              <a:gs pos="99000">
                <a:srgbClr val="008BBC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0" name="모서리가 둥근 직사각형 19"/>
          <p:cNvSpPr/>
          <p:nvPr userDrawn="1"/>
        </p:nvSpPr>
        <p:spPr bwMode="auto">
          <a:xfrm>
            <a:off x="1331640" y="2088478"/>
            <a:ext cx="6470634" cy="576262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00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모서리가 둥근 직사각형 20"/>
          <p:cNvSpPr/>
          <p:nvPr userDrawn="1"/>
        </p:nvSpPr>
        <p:spPr bwMode="auto">
          <a:xfrm>
            <a:off x="1331640" y="2944441"/>
            <a:ext cx="6470634" cy="576262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00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모서리가 둥근 직사각형 21"/>
          <p:cNvSpPr/>
          <p:nvPr userDrawn="1"/>
        </p:nvSpPr>
        <p:spPr bwMode="auto">
          <a:xfrm>
            <a:off x="1360214" y="3860850"/>
            <a:ext cx="6447501" cy="576262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00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모서리가 둥근 직사각형 22"/>
          <p:cNvSpPr/>
          <p:nvPr userDrawn="1"/>
        </p:nvSpPr>
        <p:spPr bwMode="auto">
          <a:xfrm>
            <a:off x="1384598" y="4796954"/>
            <a:ext cx="6427762" cy="576262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00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9" name="TextBox 28"/>
          <p:cNvSpPr txBox="1"/>
          <p:nvPr userDrawn="1"/>
        </p:nvSpPr>
        <p:spPr>
          <a:xfrm>
            <a:off x="6354061" y="-21565"/>
            <a:ext cx="3024187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kumimoji="0" lang="en-US" altLang="ko-KR" sz="12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Global Top 5 Power EPC Leader</a:t>
            </a:r>
            <a:endParaRPr lang="ko-KR" altLang="en-US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0" name="그림 17" descr="로고1.png"/>
          <p:cNvPicPr>
            <a:picLocks noChangeAspect="1"/>
          </p:cNvPicPr>
          <p:nvPr userDrawn="1"/>
        </p:nvPicPr>
        <p:blipFill>
          <a:blip r:embed="rId17" cstate="print"/>
          <a:srcRect r="71399" b="28191"/>
          <a:stretch>
            <a:fillRect/>
          </a:stretch>
        </p:blipFill>
        <p:spPr bwMode="auto">
          <a:xfrm>
            <a:off x="6296630" y="27979"/>
            <a:ext cx="287337" cy="19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모서리가 둥근 직사각형 30"/>
          <p:cNvSpPr/>
          <p:nvPr userDrawn="1"/>
        </p:nvSpPr>
        <p:spPr bwMode="auto">
          <a:xfrm>
            <a:off x="1375073" y="2162175"/>
            <a:ext cx="1080120" cy="476250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rgbClr val="004999"/>
              </a:gs>
              <a:gs pos="99000">
                <a:srgbClr val="0070C0"/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00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2" name="모서리가 둥근 직사각형 31"/>
          <p:cNvSpPr/>
          <p:nvPr userDrawn="1"/>
        </p:nvSpPr>
        <p:spPr bwMode="auto">
          <a:xfrm>
            <a:off x="1373932" y="3015233"/>
            <a:ext cx="1080120" cy="476250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rgbClr val="004999"/>
              </a:gs>
              <a:gs pos="99000">
                <a:srgbClr val="0070C0"/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00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모서리가 둥근 직사각형 32"/>
          <p:cNvSpPr/>
          <p:nvPr userDrawn="1"/>
        </p:nvSpPr>
        <p:spPr bwMode="auto">
          <a:xfrm>
            <a:off x="1403648" y="3932287"/>
            <a:ext cx="1080120" cy="476250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rgbClr val="004999"/>
              </a:gs>
              <a:gs pos="99000">
                <a:srgbClr val="0070C0"/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00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4" name="모서리가 둥근 직사각형 33"/>
          <p:cNvSpPr/>
          <p:nvPr userDrawn="1"/>
        </p:nvSpPr>
        <p:spPr bwMode="auto">
          <a:xfrm>
            <a:off x="1422698" y="4868391"/>
            <a:ext cx="1080120" cy="476250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rgbClr val="004999"/>
              </a:gs>
              <a:gs pos="99000">
                <a:srgbClr val="0070C0"/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00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5" name="AutoShape 1539"/>
          <p:cNvSpPr>
            <a:spLocks noChangeArrowheads="1"/>
          </p:cNvSpPr>
          <p:nvPr userDrawn="1"/>
        </p:nvSpPr>
        <p:spPr bwMode="auto">
          <a:xfrm>
            <a:off x="1465040" y="2180481"/>
            <a:ext cx="865187" cy="441325"/>
          </a:xfrm>
          <a:prstGeom prst="roundRect">
            <a:avLst>
              <a:gd name="adj" fmla="val 16667"/>
            </a:avLst>
          </a:prstGeom>
          <a:noFill/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ko-K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제 </a:t>
            </a:r>
            <a:r>
              <a:rPr lang="en-US" altLang="ko-K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1 </a:t>
            </a:r>
            <a:r>
              <a:rPr lang="ko-K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장</a:t>
            </a:r>
          </a:p>
        </p:txBody>
      </p:sp>
      <p:sp>
        <p:nvSpPr>
          <p:cNvPr id="36" name="AutoShape 1543"/>
          <p:cNvSpPr>
            <a:spLocks noChangeArrowheads="1"/>
          </p:cNvSpPr>
          <p:nvPr userDrawn="1"/>
        </p:nvSpPr>
        <p:spPr bwMode="auto">
          <a:xfrm>
            <a:off x="1465040" y="3035126"/>
            <a:ext cx="865187" cy="441325"/>
          </a:xfrm>
          <a:prstGeom prst="roundRect">
            <a:avLst>
              <a:gd name="adj" fmla="val 16667"/>
            </a:avLst>
          </a:prstGeom>
          <a:noFill/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ko-K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제 </a:t>
            </a:r>
            <a:r>
              <a:rPr lang="en-US" altLang="ko-K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2 </a:t>
            </a:r>
            <a:r>
              <a:rPr lang="ko-K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장</a:t>
            </a:r>
          </a:p>
        </p:txBody>
      </p:sp>
      <p:sp>
        <p:nvSpPr>
          <p:cNvPr id="37" name="AutoShape 1583"/>
          <p:cNvSpPr>
            <a:spLocks noChangeArrowheads="1"/>
          </p:cNvSpPr>
          <p:nvPr userDrawn="1"/>
        </p:nvSpPr>
        <p:spPr bwMode="auto">
          <a:xfrm>
            <a:off x="1465040" y="3960639"/>
            <a:ext cx="865187" cy="439737"/>
          </a:xfrm>
          <a:prstGeom prst="roundRect">
            <a:avLst>
              <a:gd name="adj" fmla="val 16667"/>
            </a:avLst>
          </a:prstGeom>
          <a:noFill/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ko-K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제 </a:t>
            </a:r>
            <a:r>
              <a:rPr lang="en-US" altLang="ko-K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3 </a:t>
            </a:r>
            <a:r>
              <a:rPr lang="ko-K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장</a:t>
            </a:r>
          </a:p>
        </p:txBody>
      </p:sp>
      <p:sp>
        <p:nvSpPr>
          <p:cNvPr id="38" name="AutoShape 1587"/>
          <p:cNvSpPr>
            <a:spLocks noChangeArrowheads="1"/>
          </p:cNvSpPr>
          <p:nvPr userDrawn="1"/>
        </p:nvSpPr>
        <p:spPr bwMode="auto">
          <a:xfrm>
            <a:off x="1445990" y="4879380"/>
            <a:ext cx="865187" cy="439737"/>
          </a:xfrm>
          <a:prstGeom prst="roundRect">
            <a:avLst>
              <a:gd name="adj" fmla="val 16667"/>
            </a:avLst>
          </a:prstGeom>
          <a:noFill/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ko-K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제 </a:t>
            </a:r>
            <a:r>
              <a:rPr lang="en-US" altLang="ko-K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4 </a:t>
            </a:r>
            <a:r>
              <a:rPr lang="ko-K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장</a:t>
            </a:r>
          </a:p>
        </p:txBody>
      </p:sp>
      <p:sp>
        <p:nvSpPr>
          <p:cNvPr id="41" name="직사각형 40"/>
          <p:cNvSpPr/>
          <p:nvPr userDrawn="1"/>
        </p:nvSpPr>
        <p:spPr>
          <a:xfrm>
            <a:off x="1691680" y="764704"/>
            <a:ext cx="5743575" cy="54075"/>
          </a:xfrm>
          <a:prstGeom prst="rect">
            <a:avLst/>
          </a:prstGeom>
          <a:gradFill>
            <a:gsLst>
              <a:gs pos="11000">
                <a:srgbClr val="0E065E"/>
              </a:gs>
              <a:gs pos="64000">
                <a:srgbClr val="0070C0"/>
              </a:gs>
              <a:gs pos="99000">
                <a:srgbClr val="008BBC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42" name="Picture 2" descr="E:\희준-작업완료\누리플랜 시장보고\png\nr19.png"/>
          <p:cNvPicPr>
            <a:picLocks noChangeAspect="1" noChangeArrowheads="1"/>
          </p:cNvPicPr>
          <p:nvPr userDrawn="1"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375073" y="2132857"/>
            <a:ext cx="720080" cy="288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2" descr="E:\희준-작업완료\누리플랜 시장보고\png\nr19.png"/>
          <p:cNvPicPr>
            <a:picLocks noChangeAspect="1" noChangeArrowheads="1"/>
          </p:cNvPicPr>
          <p:nvPr userDrawn="1"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375073" y="3002286"/>
            <a:ext cx="720080" cy="288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2" descr="E:\희준-작업완료\누리플랜 시장보고\png\nr19.png"/>
          <p:cNvPicPr>
            <a:picLocks noChangeAspect="1" noChangeArrowheads="1"/>
          </p:cNvPicPr>
          <p:nvPr userDrawn="1"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403648" y="3914007"/>
            <a:ext cx="720080" cy="288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2" descr="E:\희준-작업완료\누리플랜 시장보고\png\nr19.png"/>
          <p:cNvPicPr>
            <a:picLocks noChangeAspect="1" noChangeArrowheads="1"/>
          </p:cNvPicPr>
          <p:nvPr userDrawn="1"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428031" y="4840586"/>
            <a:ext cx="720080" cy="288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03" r:id="rId1"/>
    <p:sldLayoutId id="2147483904" r:id="rId2"/>
    <p:sldLayoutId id="2147483905" r:id="rId3"/>
    <p:sldLayoutId id="2147483906" r:id="rId4"/>
    <p:sldLayoutId id="2147483907" r:id="rId5"/>
    <p:sldLayoutId id="2147483908" r:id="rId6"/>
    <p:sldLayoutId id="2147483909" r:id="rId7"/>
    <p:sldLayoutId id="2147483910" r:id="rId8"/>
    <p:sldLayoutId id="2147483911" r:id="rId9"/>
    <p:sldLayoutId id="2147483912" r:id="rId10"/>
    <p:sldLayoutId id="2147483913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3" descr="D:\내문서\PT\PT제작 소스\이미지\cube new.pn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632842" y="5013176"/>
            <a:ext cx="1368152" cy="1368152"/>
          </a:xfrm>
          <a:prstGeom prst="rect">
            <a:avLst/>
          </a:prstGeom>
          <a:noFill/>
        </p:spPr>
      </p:pic>
      <p:pic>
        <p:nvPicPr>
          <p:cNvPr id="8" name="Picture 3" descr="D:\내문서\PT\PT제작 소스\이미지\박스.png"/>
          <p:cNvPicPr>
            <a:picLocks noChangeAspect="1" noChangeArrowheads="1"/>
          </p:cNvPicPr>
          <p:nvPr userDrawn="1"/>
        </p:nvPicPr>
        <p:blipFill>
          <a:blip r:embed="rId1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3000"/>
          </a:blip>
          <a:srcRect/>
          <a:stretch>
            <a:fillRect/>
          </a:stretch>
        </p:blipFill>
        <p:spPr bwMode="auto">
          <a:xfrm rot="18900000">
            <a:off x="8382632" y="4436700"/>
            <a:ext cx="712624" cy="739987"/>
          </a:xfrm>
          <a:prstGeom prst="rect">
            <a:avLst/>
          </a:prstGeom>
          <a:noFill/>
        </p:spPr>
      </p:pic>
      <p:sp>
        <p:nvSpPr>
          <p:cNvPr id="9" name="직사각형 8"/>
          <p:cNvSpPr/>
          <p:nvPr userDrawn="1"/>
        </p:nvSpPr>
        <p:spPr>
          <a:xfrm flipH="1">
            <a:off x="-9331" y="6466284"/>
            <a:ext cx="9153330" cy="4191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70C0"/>
              </a:gs>
              <a:gs pos="100000">
                <a:srgbClr val="002060"/>
              </a:gs>
              <a:gs pos="100000">
                <a:schemeClr val="bg1">
                  <a:lumMod val="50000"/>
                </a:schemeClr>
              </a:gs>
              <a:gs pos="100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i="1">
              <a:solidFill>
                <a:prstClr val="white"/>
              </a:solidFill>
            </a:endParaRPr>
          </a:p>
        </p:txBody>
      </p:sp>
      <p:pic>
        <p:nvPicPr>
          <p:cNvPr id="10" name="Picture 2" descr="D:\내문서\PT\PT제작 소스\이미지\슬로건.gif"/>
          <p:cNvPicPr>
            <a:picLocks noChangeAspect="1" noChangeArrowheads="1"/>
          </p:cNvPicPr>
          <p:nvPr userDrawn="1"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0"/>
          </a:blip>
          <a:srcRect/>
          <a:stretch>
            <a:fillRect/>
          </a:stretch>
        </p:blipFill>
        <p:spPr bwMode="auto">
          <a:xfrm>
            <a:off x="6876256" y="6218650"/>
            <a:ext cx="2267744" cy="907898"/>
          </a:xfrm>
          <a:prstGeom prst="rect">
            <a:avLst/>
          </a:prstGeom>
          <a:noFill/>
        </p:spPr>
      </p:pic>
      <p:pic>
        <p:nvPicPr>
          <p:cNvPr id="11" name="Picture 2" descr="D:\내문서\PT\PT제작 소스\이미지\캡코 로고.png"/>
          <p:cNvPicPr>
            <a:picLocks noChangeAspect="1" noChangeArrowheads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23534" y="6525309"/>
            <a:ext cx="1152128" cy="394781"/>
          </a:xfrm>
          <a:prstGeom prst="rect">
            <a:avLst/>
          </a:prstGeom>
          <a:noFill/>
        </p:spPr>
      </p:pic>
      <p:sp>
        <p:nvSpPr>
          <p:cNvPr id="12" name="직사각형 11"/>
          <p:cNvSpPr/>
          <p:nvPr userDrawn="1"/>
        </p:nvSpPr>
        <p:spPr>
          <a:xfrm>
            <a:off x="-9322" y="6372808"/>
            <a:ext cx="9153331" cy="94886"/>
          </a:xfrm>
          <a:prstGeom prst="rect">
            <a:avLst/>
          </a:prstGeom>
          <a:gradFill>
            <a:gsLst>
              <a:gs pos="11000">
                <a:srgbClr val="0E065E"/>
              </a:gs>
              <a:gs pos="64000">
                <a:srgbClr val="0070C0"/>
              </a:gs>
              <a:gs pos="99000">
                <a:srgbClr val="008BBC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i="1">
              <a:solidFill>
                <a:prstClr val="white"/>
              </a:solidFill>
            </a:endParaRPr>
          </a:p>
        </p:txBody>
      </p:sp>
      <p:sp>
        <p:nvSpPr>
          <p:cNvPr id="18" name="TextBox 17"/>
          <p:cNvSpPr txBox="1"/>
          <p:nvPr userDrawn="1"/>
        </p:nvSpPr>
        <p:spPr>
          <a:xfrm>
            <a:off x="6354072" y="-21565"/>
            <a:ext cx="3024187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l">
              <a:defRPr/>
            </a:pPr>
            <a:r>
              <a:rPr kumimoji="0" lang="en-US" altLang="ko-KR" sz="12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Global Top 5 Power EPC Leader</a:t>
            </a:r>
            <a:endParaRPr lang="ko-KR" altLang="en-US" sz="1200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9" name="그림 17" descr="로고1.png"/>
          <p:cNvPicPr>
            <a:picLocks noChangeAspect="1"/>
          </p:cNvPicPr>
          <p:nvPr userDrawn="1"/>
        </p:nvPicPr>
        <p:blipFill>
          <a:blip r:embed="rId17" cstate="print"/>
          <a:srcRect r="71399" b="28191"/>
          <a:stretch>
            <a:fillRect/>
          </a:stretch>
        </p:blipFill>
        <p:spPr bwMode="auto">
          <a:xfrm>
            <a:off x="6120032" y="27981"/>
            <a:ext cx="287337" cy="19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 userDrawn="1"/>
        </p:nvSpPr>
        <p:spPr>
          <a:xfrm>
            <a:off x="1338381" y="1545321"/>
            <a:ext cx="6419295" cy="65945"/>
          </a:xfrm>
          <a:prstGeom prst="rect">
            <a:avLst/>
          </a:prstGeom>
          <a:gradFill>
            <a:gsLst>
              <a:gs pos="11000">
                <a:srgbClr val="0E065E"/>
              </a:gs>
              <a:gs pos="64000">
                <a:srgbClr val="0070C0"/>
              </a:gs>
              <a:gs pos="99000">
                <a:srgbClr val="008BBC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i="1">
              <a:solidFill>
                <a:prstClr val="white"/>
              </a:solidFill>
            </a:endParaRPr>
          </a:p>
        </p:txBody>
      </p:sp>
      <p:sp>
        <p:nvSpPr>
          <p:cNvPr id="14" name="모서리가 둥근 직사각형 13"/>
          <p:cNvSpPr/>
          <p:nvPr userDrawn="1"/>
        </p:nvSpPr>
        <p:spPr bwMode="auto">
          <a:xfrm>
            <a:off x="942415" y="1916832"/>
            <a:ext cx="7231891" cy="702753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sz="2000" i="1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모서리가 둥근 직사각형 14"/>
          <p:cNvSpPr/>
          <p:nvPr userDrawn="1"/>
        </p:nvSpPr>
        <p:spPr bwMode="auto">
          <a:xfrm>
            <a:off x="942415" y="2960680"/>
            <a:ext cx="7231891" cy="702753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sz="2000" i="1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모서리가 둥근 직사각형 15"/>
          <p:cNvSpPr/>
          <p:nvPr userDrawn="1"/>
        </p:nvSpPr>
        <p:spPr bwMode="auto">
          <a:xfrm>
            <a:off x="974363" y="4078243"/>
            <a:ext cx="7206036" cy="702753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sz="2000" i="1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모서리가 둥근 직사각형 19"/>
          <p:cNvSpPr/>
          <p:nvPr userDrawn="1"/>
        </p:nvSpPr>
        <p:spPr bwMode="auto">
          <a:xfrm>
            <a:off x="990959" y="2006705"/>
            <a:ext cx="1603572" cy="580788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rgbClr val="004999"/>
              </a:gs>
              <a:gs pos="99000">
                <a:srgbClr val="0070C0"/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sz="2000" i="1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모서리가 둥근 직사각형 20"/>
          <p:cNvSpPr/>
          <p:nvPr userDrawn="1"/>
        </p:nvSpPr>
        <p:spPr bwMode="auto">
          <a:xfrm>
            <a:off x="989684" y="3047011"/>
            <a:ext cx="1603572" cy="580788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rgbClr val="004999"/>
              </a:gs>
              <a:gs pos="99000">
                <a:srgbClr val="0070C0"/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sz="2000" i="1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모서리가 둥근 직사각형 21"/>
          <p:cNvSpPr/>
          <p:nvPr userDrawn="1"/>
        </p:nvSpPr>
        <p:spPr bwMode="auto">
          <a:xfrm>
            <a:off x="1022896" y="4165361"/>
            <a:ext cx="1603572" cy="580788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rgbClr val="004999"/>
              </a:gs>
              <a:gs pos="99000">
                <a:srgbClr val="0070C0"/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sz="2000" i="1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직사각형 27"/>
          <p:cNvSpPr/>
          <p:nvPr userDrawn="1"/>
        </p:nvSpPr>
        <p:spPr>
          <a:xfrm>
            <a:off x="1344813" y="754997"/>
            <a:ext cx="6419295" cy="65945"/>
          </a:xfrm>
          <a:prstGeom prst="rect">
            <a:avLst/>
          </a:prstGeom>
          <a:gradFill>
            <a:gsLst>
              <a:gs pos="11000">
                <a:srgbClr val="0E065E"/>
              </a:gs>
              <a:gs pos="64000">
                <a:srgbClr val="0070C0"/>
              </a:gs>
              <a:gs pos="99000">
                <a:srgbClr val="008BBC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i="1">
              <a:solidFill>
                <a:prstClr val="white"/>
              </a:solidFill>
            </a:endParaRPr>
          </a:p>
        </p:txBody>
      </p:sp>
      <p:pic>
        <p:nvPicPr>
          <p:cNvPr id="29" name="Picture 2" descr="E:\희준-작업완료\누리플랜 시장보고\png\nr19.png"/>
          <p:cNvPicPr>
            <a:picLocks noChangeAspect="1" noChangeArrowheads="1"/>
          </p:cNvPicPr>
          <p:nvPr userDrawn="1"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990958" y="1970979"/>
            <a:ext cx="804796" cy="351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E:\희준-작업완료\누리플랜 시장보고\png\nr19.png"/>
          <p:cNvPicPr>
            <a:picLocks noChangeAspect="1" noChangeArrowheads="1"/>
          </p:cNvPicPr>
          <p:nvPr userDrawn="1"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990958" y="3031249"/>
            <a:ext cx="804796" cy="351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2" descr="E:\희준-작업완료\누리플랜 시장보고\png\nr19.png"/>
          <p:cNvPicPr>
            <a:picLocks noChangeAspect="1" noChangeArrowheads="1"/>
          </p:cNvPicPr>
          <p:nvPr userDrawn="1"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022901" y="4143074"/>
            <a:ext cx="804796" cy="351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모서리가 둥근 직사각형 31"/>
          <p:cNvSpPr/>
          <p:nvPr userDrawn="1"/>
        </p:nvSpPr>
        <p:spPr bwMode="auto">
          <a:xfrm>
            <a:off x="971600" y="5211309"/>
            <a:ext cx="7206036" cy="702753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sz="2000" i="1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모서리가 둥근 직사각형 32"/>
          <p:cNvSpPr/>
          <p:nvPr userDrawn="1"/>
        </p:nvSpPr>
        <p:spPr bwMode="auto">
          <a:xfrm>
            <a:off x="1020133" y="5298427"/>
            <a:ext cx="1603572" cy="580788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rgbClr val="004999"/>
              </a:gs>
              <a:gs pos="99000">
                <a:srgbClr val="0070C0"/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sz="2000" i="1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5" name="Picture 2" descr="E:\희준-작업완료\누리플랜 시장보고\png\nr19.png"/>
          <p:cNvPicPr>
            <a:picLocks noChangeAspect="1" noChangeArrowheads="1"/>
          </p:cNvPicPr>
          <p:nvPr userDrawn="1"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020138" y="5276140"/>
            <a:ext cx="804796" cy="351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AutoShape 1539"/>
          <p:cNvSpPr>
            <a:spLocks noChangeArrowheads="1"/>
          </p:cNvSpPr>
          <p:nvPr userDrawn="1"/>
        </p:nvSpPr>
        <p:spPr bwMode="auto">
          <a:xfrm>
            <a:off x="1402557" y="2070576"/>
            <a:ext cx="865187" cy="441325"/>
          </a:xfrm>
          <a:prstGeom prst="roundRect">
            <a:avLst>
              <a:gd name="adj" fmla="val 16667"/>
            </a:avLst>
          </a:prstGeom>
          <a:noFill/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en-US" altLang="ko-KR" sz="2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I.</a:t>
            </a:r>
            <a:endParaRPr lang="ko-KR" altLang="en-US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7" name="AutoShape 1543"/>
          <p:cNvSpPr>
            <a:spLocks noChangeArrowheads="1"/>
          </p:cNvSpPr>
          <p:nvPr userDrawn="1"/>
        </p:nvSpPr>
        <p:spPr bwMode="auto">
          <a:xfrm>
            <a:off x="1402557" y="3141171"/>
            <a:ext cx="865187" cy="441325"/>
          </a:xfrm>
          <a:prstGeom prst="roundRect">
            <a:avLst>
              <a:gd name="adj" fmla="val 16667"/>
            </a:avLst>
          </a:prstGeom>
          <a:noFill/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en-US" altLang="ko-KR" sz="2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II.</a:t>
            </a:r>
            <a:endParaRPr lang="ko-KR" altLang="en-US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8" name="AutoShape 1583"/>
          <p:cNvSpPr>
            <a:spLocks noChangeArrowheads="1"/>
          </p:cNvSpPr>
          <p:nvPr userDrawn="1"/>
        </p:nvSpPr>
        <p:spPr bwMode="auto">
          <a:xfrm>
            <a:off x="1402557" y="4213602"/>
            <a:ext cx="865187" cy="439737"/>
          </a:xfrm>
          <a:prstGeom prst="roundRect">
            <a:avLst>
              <a:gd name="adj" fmla="val 16667"/>
            </a:avLst>
          </a:prstGeom>
          <a:noFill/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en-US" altLang="ko-KR" sz="2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III.</a:t>
            </a:r>
            <a:endParaRPr lang="ko-KR" altLang="en-US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9" name="AutoShape 1587"/>
          <p:cNvSpPr>
            <a:spLocks noChangeArrowheads="1"/>
          </p:cNvSpPr>
          <p:nvPr userDrawn="1"/>
        </p:nvSpPr>
        <p:spPr bwMode="auto">
          <a:xfrm>
            <a:off x="1383512" y="5373419"/>
            <a:ext cx="865187" cy="439737"/>
          </a:xfrm>
          <a:prstGeom prst="roundRect">
            <a:avLst>
              <a:gd name="adj" fmla="val 16667"/>
            </a:avLst>
          </a:prstGeom>
          <a:noFill/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en-US" altLang="ko-KR" sz="2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IV.</a:t>
            </a:r>
            <a:endParaRPr lang="ko-KR" altLang="en-US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5" r:id="rId1"/>
    <p:sldLayoutId id="2147483916" r:id="rId2"/>
    <p:sldLayoutId id="2147483917" r:id="rId3"/>
    <p:sldLayoutId id="2147483918" r:id="rId4"/>
    <p:sldLayoutId id="2147483919" r:id="rId5"/>
    <p:sldLayoutId id="2147483920" r:id="rId6"/>
    <p:sldLayoutId id="2147483921" r:id="rId7"/>
    <p:sldLayoutId id="2147483922" r:id="rId8"/>
    <p:sldLayoutId id="2147483923" r:id="rId9"/>
    <p:sldLayoutId id="2147483924" r:id="rId10"/>
    <p:sldLayoutId id="2147483925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10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686550" y="6597650"/>
            <a:ext cx="21336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latinLnBrk="0">
              <a:defRPr kumimoji="0" sz="1200" b="1">
                <a:solidFill>
                  <a:schemeClr val="tx1"/>
                </a:solidFill>
                <a:latin typeface="Verdana" pitchFamily="34" charset="0"/>
                <a:ea typeface="굴림" pitchFamily="50" charset="-127"/>
              </a:defRPr>
            </a:lvl1pPr>
          </a:lstStyle>
          <a:p>
            <a:pPr>
              <a:defRPr/>
            </a:pPr>
            <a:fld id="{C548DDF0-6325-451A-BDE8-FCDEBF30A6D4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19" name="직사각형 18"/>
          <p:cNvSpPr/>
          <p:nvPr userDrawn="1"/>
        </p:nvSpPr>
        <p:spPr>
          <a:xfrm>
            <a:off x="0" y="-9525"/>
            <a:ext cx="9144000" cy="239637"/>
          </a:xfrm>
          <a:prstGeom prst="rect">
            <a:avLst/>
          </a:prstGeom>
          <a:gradFill flip="none" rotWithShape="1">
            <a:gsLst>
              <a:gs pos="11000">
                <a:sysClr val="window" lastClr="FFFFFF">
                  <a:lumMod val="75000"/>
                </a:sysClr>
              </a:gs>
              <a:gs pos="64000">
                <a:sysClr val="window" lastClr="FFFFFF">
                  <a:lumMod val="85000"/>
                </a:sysClr>
              </a:gs>
              <a:gs pos="99000">
                <a:sysClr val="window" lastClr="FFFFFF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100" b="0" kern="0">
              <a:solidFill>
                <a:prstClr val="white"/>
              </a:solidFill>
              <a:latin typeface="맑은 고딕"/>
              <a:ea typeface="맑은 고딕"/>
            </a:endParaRPr>
          </a:p>
        </p:txBody>
      </p:sp>
      <p:sp>
        <p:nvSpPr>
          <p:cNvPr id="20" name="TextBox 19"/>
          <p:cNvSpPr txBox="1"/>
          <p:nvPr userDrawn="1"/>
        </p:nvSpPr>
        <p:spPr>
          <a:xfrm>
            <a:off x="6344917" y="-50140"/>
            <a:ext cx="3024187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kumimoji="0" lang="en-US" altLang="ko-KR" sz="12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Global Top 5 Power EPC Leader</a:t>
            </a:r>
            <a:endParaRPr lang="ko-KR" altLang="en-US" sz="1200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1" name="그림 17" descr="로고1.png"/>
          <p:cNvPicPr>
            <a:picLocks noChangeAspect="1"/>
          </p:cNvPicPr>
          <p:nvPr userDrawn="1"/>
        </p:nvPicPr>
        <p:blipFill>
          <a:blip r:embed="rId14" cstate="print"/>
          <a:srcRect r="71399" b="28191"/>
          <a:stretch>
            <a:fillRect/>
          </a:stretch>
        </p:blipFill>
        <p:spPr bwMode="auto">
          <a:xfrm>
            <a:off x="6353780" y="-596"/>
            <a:ext cx="287337" cy="19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바닥글 개체 틀 4"/>
          <p:cNvSpPr>
            <a:spLocks noGrp="1"/>
          </p:cNvSpPr>
          <p:nvPr userDrawn="1">
            <p:ph type="ftr" sz="quarter" idx="3"/>
          </p:nvPr>
        </p:nvSpPr>
        <p:spPr>
          <a:xfrm>
            <a:off x="379413" y="6498449"/>
            <a:ext cx="3400425" cy="314325"/>
          </a:xfrm>
          <a:prstGeom prst="rect">
            <a:avLst/>
          </a:prstGeom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pPr algn="l" fontAlgn="auto" latinLnBrk="0">
              <a:spcBef>
                <a:spcPts val="0"/>
              </a:spcBef>
              <a:spcAft>
                <a:spcPts val="0"/>
              </a:spcAft>
            </a:pPr>
            <a:r>
              <a:rPr kumimoji="0" lang="ko-KR" altLang="en-US" b="0" kern="0" dirty="0" smtClean="0">
                <a:solidFill>
                  <a:prstClr val="black"/>
                </a:solidFill>
                <a:latin typeface="맑은 고딕"/>
              </a:rPr>
              <a:t>제 </a:t>
            </a:r>
            <a:r>
              <a:rPr kumimoji="0" lang="en-US" altLang="ko-KR" b="0" kern="0" dirty="0" smtClean="0">
                <a:solidFill>
                  <a:prstClr val="black"/>
                </a:solidFill>
                <a:latin typeface="맑은 고딕"/>
              </a:rPr>
              <a:t>1 </a:t>
            </a:r>
            <a:r>
              <a:rPr kumimoji="0" lang="ko-KR" altLang="en-US" b="0" kern="0" dirty="0" smtClean="0">
                <a:solidFill>
                  <a:prstClr val="black"/>
                </a:solidFill>
                <a:latin typeface="맑은 고딕"/>
              </a:rPr>
              <a:t>편 </a:t>
            </a:r>
            <a:r>
              <a:rPr kumimoji="0" lang="en-US" altLang="ko-KR" b="0" kern="0" dirty="0" smtClean="0">
                <a:solidFill>
                  <a:prstClr val="black"/>
                </a:solidFill>
                <a:latin typeface="맑은 고딕"/>
              </a:rPr>
              <a:t>2020 Vision </a:t>
            </a:r>
            <a:r>
              <a:rPr kumimoji="0" lang="ko-KR" altLang="en-US" b="0" kern="0" dirty="0" smtClean="0">
                <a:solidFill>
                  <a:prstClr val="black"/>
                </a:solidFill>
                <a:latin typeface="맑은 고딕"/>
              </a:rPr>
              <a:t>및 중장기 경영전략</a:t>
            </a:r>
            <a:endParaRPr kumimoji="0" lang="ko-KR" altLang="en-US" b="0" kern="0" dirty="0">
              <a:solidFill>
                <a:prstClr val="black"/>
              </a:solidFill>
              <a:latin typeface="맑은 고딕"/>
            </a:endParaRPr>
          </a:p>
        </p:txBody>
      </p:sp>
      <p:cxnSp>
        <p:nvCxnSpPr>
          <p:cNvPr id="23" name="직선 연결선 22"/>
          <p:cNvCxnSpPr/>
          <p:nvPr userDrawn="1"/>
        </p:nvCxnSpPr>
        <p:spPr>
          <a:xfrm>
            <a:off x="251520" y="6508752"/>
            <a:ext cx="8640960" cy="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/>
        </p:spPr>
      </p:cxnSp>
      <p:sp>
        <p:nvSpPr>
          <p:cNvPr id="24" name="직사각형 23"/>
          <p:cNvSpPr/>
          <p:nvPr userDrawn="1"/>
        </p:nvSpPr>
        <p:spPr>
          <a:xfrm>
            <a:off x="0" y="229742"/>
            <a:ext cx="9144000" cy="496400"/>
          </a:xfrm>
          <a:prstGeom prst="rect">
            <a:avLst/>
          </a:prstGeom>
          <a:gradFill flip="none" rotWithShape="1">
            <a:gsLst>
              <a:gs pos="22000">
                <a:srgbClr val="002060"/>
              </a:gs>
              <a:gs pos="68000">
                <a:srgbClr val="0070C0"/>
              </a:gs>
              <a:gs pos="82000">
                <a:srgbClr val="0070C0"/>
              </a:gs>
              <a:gs pos="11000">
                <a:srgbClr val="0E065E"/>
              </a:gs>
              <a:gs pos="99000">
                <a:srgbClr val="002060"/>
              </a:gs>
            </a:gsLst>
            <a:lin ang="108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100" b="0" kern="0">
              <a:solidFill>
                <a:prstClr val="white"/>
              </a:solidFill>
              <a:latin typeface="맑은 고딕"/>
              <a:ea typeface="맑은 고딕"/>
            </a:endParaRPr>
          </a:p>
        </p:txBody>
      </p:sp>
      <p:sp>
        <p:nvSpPr>
          <p:cNvPr id="25" name="직사각형 24"/>
          <p:cNvSpPr/>
          <p:nvPr userDrawn="1"/>
        </p:nvSpPr>
        <p:spPr>
          <a:xfrm>
            <a:off x="-1" y="692696"/>
            <a:ext cx="9144001" cy="68164"/>
          </a:xfrm>
          <a:prstGeom prst="rect">
            <a:avLst/>
          </a:prstGeom>
          <a:gradFill flip="none" rotWithShape="1">
            <a:gsLst>
              <a:gs pos="0">
                <a:srgbClr val="0E065E"/>
              </a:gs>
              <a:gs pos="89000">
                <a:srgbClr val="0E065E"/>
              </a:gs>
              <a:gs pos="80000">
                <a:srgbClr val="004999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100" b="0" kern="0">
              <a:solidFill>
                <a:prstClr val="white"/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7" r:id="rId1"/>
    <p:sldLayoutId id="2147483928" r:id="rId2"/>
    <p:sldLayoutId id="2147483929" r:id="rId3"/>
    <p:sldLayoutId id="2147483930" r:id="rId4"/>
    <p:sldLayoutId id="2147483931" r:id="rId5"/>
    <p:sldLayoutId id="2147483932" r:id="rId6"/>
    <p:sldLayoutId id="2147483933" r:id="rId7"/>
    <p:sldLayoutId id="2147483934" r:id="rId8"/>
    <p:sldLayoutId id="2147483935" r:id="rId9"/>
    <p:sldLayoutId id="2147483936" r:id="rId10"/>
    <p:sldLayoutId id="2147483937" r:id="rId11"/>
    <p:sldLayoutId id="2147483938" r:id="rId12"/>
  </p:sldLayoutIdLst>
  <p:timing>
    <p:tnLst>
      <p:par>
        <p:cTn id="1" dur="indefinite" restart="never" nodeType="tmRoot"/>
      </p:par>
    </p:tnLst>
  </p:timing>
  <p:txStyles>
    <p:titleStyle>
      <a:lvl1pPr algn="r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chemeClr val="bg1"/>
          </a:solidFill>
          <a:latin typeface="굴림" pitchFamily="50" charset="-127"/>
          <a:ea typeface="굴림" pitchFamily="50" charset="-127"/>
        </a:defRPr>
      </a:lvl2pPr>
      <a:lvl3pPr algn="r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chemeClr val="bg1"/>
          </a:solidFill>
          <a:latin typeface="굴림" pitchFamily="50" charset="-127"/>
          <a:ea typeface="굴림" pitchFamily="50" charset="-127"/>
        </a:defRPr>
      </a:lvl3pPr>
      <a:lvl4pPr algn="r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chemeClr val="bg1"/>
          </a:solidFill>
          <a:latin typeface="굴림" pitchFamily="50" charset="-127"/>
          <a:ea typeface="굴림" pitchFamily="50" charset="-127"/>
        </a:defRPr>
      </a:lvl4pPr>
      <a:lvl5pPr algn="r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chemeClr val="bg1"/>
          </a:solidFill>
          <a:latin typeface="굴림" pitchFamily="50" charset="-127"/>
          <a:ea typeface="굴림" pitchFamily="50" charset="-127"/>
        </a:defRPr>
      </a:lvl5pPr>
      <a:lvl6pPr marL="457200" algn="r" rtl="0" eaLnBrk="1" fontAlgn="base" latinLnBrk="1" hangingPunct="1">
        <a:spcBef>
          <a:spcPct val="0"/>
        </a:spcBef>
        <a:spcAft>
          <a:spcPct val="0"/>
        </a:spcAft>
        <a:defRPr kumimoji="1" sz="3200">
          <a:solidFill>
            <a:schemeClr val="bg1"/>
          </a:solidFill>
          <a:latin typeface="굴림" pitchFamily="50" charset="-127"/>
          <a:ea typeface="굴림" pitchFamily="50" charset="-127"/>
        </a:defRPr>
      </a:lvl6pPr>
      <a:lvl7pPr marL="914400" algn="r" rtl="0" eaLnBrk="1" fontAlgn="base" latinLnBrk="1" hangingPunct="1">
        <a:spcBef>
          <a:spcPct val="0"/>
        </a:spcBef>
        <a:spcAft>
          <a:spcPct val="0"/>
        </a:spcAft>
        <a:defRPr kumimoji="1" sz="3200">
          <a:solidFill>
            <a:schemeClr val="bg1"/>
          </a:solidFill>
          <a:latin typeface="굴림" pitchFamily="50" charset="-127"/>
          <a:ea typeface="굴림" pitchFamily="50" charset="-127"/>
        </a:defRPr>
      </a:lvl7pPr>
      <a:lvl8pPr marL="1371600" algn="r" rtl="0" eaLnBrk="1" fontAlgn="base" latinLnBrk="1" hangingPunct="1">
        <a:spcBef>
          <a:spcPct val="0"/>
        </a:spcBef>
        <a:spcAft>
          <a:spcPct val="0"/>
        </a:spcAft>
        <a:defRPr kumimoji="1" sz="3200">
          <a:solidFill>
            <a:schemeClr val="bg1"/>
          </a:solidFill>
          <a:latin typeface="굴림" pitchFamily="50" charset="-127"/>
          <a:ea typeface="굴림" pitchFamily="50" charset="-127"/>
        </a:defRPr>
      </a:lvl8pPr>
      <a:lvl9pPr marL="1828800" algn="r" rtl="0" eaLnBrk="1" fontAlgn="base" latinLnBrk="1" hangingPunct="1">
        <a:spcBef>
          <a:spcPct val="0"/>
        </a:spcBef>
        <a:spcAft>
          <a:spcPct val="0"/>
        </a:spcAft>
        <a:defRPr kumimoji="1" sz="3200">
          <a:solidFill>
            <a:schemeClr val="bg1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v"/>
        <a:defRPr kumimoji="1" sz="2800" b="1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kumimoji="1" sz="2400">
          <a:solidFill>
            <a:schemeClr val="tx2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1" sz="2400">
          <a:solidFill>
            <a:schemeClr val="tx2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</a:defRPr>
      </a:lvl5pPr>
      <a:lvl6pPr marL="25146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</a:defRPr>
      </a:lvl6pPr>
      <a:lvl7pPr marL="29718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</a:defRPr>
      </a:lvl7pPr>
      <a:lvl8pPr marL="34290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</a:defRPr>
      </a:lvl8pPr>
      <a:lvl9pPr marL="38862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1" sz="2000">
          <a:solidFill>
            <a:schemeClr val="tx2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3" descr="D:\내문서\PT\PT제작 소스\이미지\cube new.pn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632842" y="5013176"/>
            <a:ext cx="1368152" cy="1368152"/>
          </a:xfrm>
          <a:prstGeom prst="rect">
            <a:avLst/>
          </a:prstGeom>
          <a:noFill/>
        </p:spPr>
      </p:pic>
      <p:pic>
        <p:nvPicPr>
          <p:cNvPr id="8" name="Picture 3" descr="D:\내문서\PT\PT제작 소스\이미지\박스.png"/>
          <p:cNvPicPr>
            <a:picLocks noChangeAspect="1" noChangeArrowheads="1"/>
          </p:cNvPicPr>
          <p:nvPr userDrawn="1"/>
        </p:nvPicPr>
        <p:blipFill>
          <a:blip r:embed="rId1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3000"/>
          </a:blip>
          <a:srcRect/>
          <a:stretch>
            <a:fillRect/>
          </a:stretch>
        </p:blipFill>
        <p:spPr bwMode="auto">
          <a:xfrm rot="18900000">
            <a:off x="8382632" y="4436700"/>
            <a:ext cx="712624" cy="739987"/>
          </a:xfrm>
          <a:prstGeom prst="rect">
            <a:avLst/>
          </a:prstGeom>
          <a:noFill/>
        </p:spPr>
      </p:pic>
      <p:sp>
        <p:nvSpPr>
          <p:cNvPr id="9" name="직사각형 8"/>
          <p:cNvSpPr/>
          <p:nvPr userDrawn="1"/>
        </p:nvSpPr>
        <p:spPr>
          <a:xfrm flipH="1">
            <a:off x="-9331" y="6466284"/>
            <a:ext cx="9153330" cy="4191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70C0"/>
              </a:gs>
              <a:gs pos="100000">
                <a:srgbClr val="002060"/>
              </a:gs>
              <a:gs pos="100000">
                <a:schemeClr val="bg1">
                  <a:lumMod val="50000"/>
                </a:schemeClr>
              </a:gs>
              <a:gs pos="100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i="1">
              <a:solidFill>
                <a:prstClr val="white"/>
              </a:solidFill>
            </a:endParaRPr>
          </a:p>
        </p:txBody>
      </p:sp>
      <p:pic>
        <p:nvPicPr>
          <p:cNvPr id="10" name="Picture 2" descr="D:\내문서\PT\PT제작 소스\이미지\슬로건.gif"/>
          <p:cNvPicPr>
            <a:picLocks noChangeAspect="1" noChangeArrowheads="1"/>
          </p:cNvPicPr>
          <p:nvPr userDrawn="1"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0"/>
          </a:blip>
          <a:srcRect/>
          <a:stretch>
            <a:fillRect/>
          </a:stretch>
        </p:blipFill>
        <p:spPr bwMode="auto">
          <a:xfrm>
            <a:off x="6876256" y="6218650"/>
            <a:ext cx="2267744" cy="907898"/>
          </a:xfrm>
          <a:prstGeom prst="rect">
            <a:avLst/>
          </a:prstGeom>
          <a:noFill/>
        </p:spPr>
      </p:pic>
      <p:pic>
        <p:nvPicPr>
          <p:cNvPr id="11" name="Picture 2" descr="D:\내문서\PT\PT제작 소스\이미지\캡코 로고.png"/>
          <p:cNvPicPr>
            <a:picLocks noChangeAspect="1" noChangeArrowheads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23534" y="6525309"/>
            <a:ext cx="1152128" cy="394781"/>
          </a:xfrm>
          <a:prstGeom prst="rect">
            <a:avLst/>
          </a:prstGeom>
          <a:noFill/>
        </p:spPr>
      </p:pic>
      <p:sp>
        <p:nvSpPr>
          <p:cNvPr id="12" name="직사각형 11"/>
          <p:cNvSpPr/>
          <p:nvPr userDrawn="1"/>
        </p:nvSpPr>
        <p:spPr>
          <a:xfrm>
            <a:off x="-9322" y="6372808"/>
            <a:ext cx="9153331" cy="94886"/>
          </a:xfrm>
          <a:prstGeom prst="rect">
            <a:avLst/>
          </a:prstGeom>
          <a:gradFill>
            <a:gsLst>
              <a:gs pos="11000">
                <a:srgbClr val="0E065E"/>
              </a:gs>
              <a:gs pos="64000">
                <a:srgbClr val="0070C0"/>
              </a:gs>
              <a:gs pos="99000">
                <a:srgbClr val="008BBC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i="1">
              <a:solidFill>
                <a:prstClr val="white"/>
              </a:solidFill>
            </a:endParaRPr>
          </a:p>
        </p:txBody>
      </p:sp>
      <p:sp>
        <p:nvSpPr>
          <p:cNvPr id="18" name="TextBox 17"/>
          <p:cNvSpPr txBox="1"/>
          <p:nvPr userDrawn="1"/>
        </p:nvSpPr>
        <p:spPr>
          <a:xfrm>
            <a:off x="6354072" y="-21565"/>
            <a:ext cx="3024187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l">
              <a:defRPr/>
            </a:pPr>
            <a:r>
              <a:rPr kumimoji="0" lang="en-US" altLang="ko-KR" sz="12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Global Top 5 Power EPC Leader</a:t>
            </a:r>
            <a:endParaRPr lang="ko-KR" altLang="en-US" sz="1200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9" name="그림 17" descr="로고1.png"/>
          <p:cNvPicPr>
            <a:picLocks noChangeAspect="1"/>
          </p:cNvPicPr>
          <p:nvPr userDrawn="1"/>
        </p:nvPicPr>
        <p:blipFill>
          <a:blip r:embed="rId17" cstate="print"/>
          <a:srcRect r="71399" b="28191"/>
          <a:stretch>
            <a:fillRect/>
          </a:stretch>
        </p:blipFill>
        <p:spPr bwMode="auto">
          <a:xfrm>
            <a:off x="6120032" y="27981"/>
            <a:ext cx="287337" cy="19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 userDrawn="1"/>
        </p:nvSpPr>
        <p:spPr>
          <a:xfrm>
            <a:off x="1338381" y="1545321"/>
            <a:ext cx="6419295" cy="65945"/>
          </a:xfrm>
          <a:prstGeom prst="rect">
            <a:avLst/>
          </a:prstGeom>
          <a:gradFill>
            <a:gsLst>
              <a:gs pos="11000">
                <a:srgbClr val="0E065E"/>
              </a:gs>
              <a:gs pos="64000">
                <a:srgbClr val="0070C0"/>
              </a:gs>
              <a:gs pos="99000">
                <a:srgbClr val="008BBC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i="1">
              <a:solidFill>
                <a:prstClr val="white"/>
              </a:solidFill>
            </a:endParaRPr>
          </a:p>
        </p:txBody>
      </p:sp>
      <p:sp>
        <p:nvSpPr>
          <p:cNvPr id="14" name="모서리가 둥근 직사각형 13"/>
          <p:cNvSpPr/>
          <p:nvPr userDrawn="1"/>
        </p:nvSpPr>
        <p:spPr bwMode="auto">
          <a:xfrm>
            <a:off x="942415" y="1916832"/>
            <a:ext cx="7231891" cy="702753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sz="2000" i="1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모서리가 둥근 직사각형 14"/>
          <p:cNvSpPr/>
          <p:nvPr userDrawn="1"/>
        </p:nvSpPr>
        <p:spPr bwMode="auto">
          <a:xfrm>
            <a:off x="942415" y="2960680"/>
            <a:ext cx="7231891" cy="702753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sz="2000" i="1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모서리가 둥근 직사각형 15"/>
          <p:cNvSpPr/>
          <p:nvPr userDrawn="1"/>
        </p:nvSpPr>
        <p:spPr bwMode="auto">
          <a:xfrm>
            <a:off x="974363" y="4078243"/>
            <a:ext cx="7206036" cy="702753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sz="2000" i="1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모서리가 둥근 직사각형 19"/>
          <p:cNvSpPr/>
          <p:nvPr userDrawn="1"/>
        </p:nvSpPr>
        <p:spPr bwMode="auto">
          <a:xfrm>
            <a:off x="990959" y="2006705"/>
            <a:ext cx="1603572" cy="580788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rgbClr val="004999"/>
              </a:gs>
              <a:gs pos="99000">
                <a:srgbClr val="0070C0"/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sz="2000" i="1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모서리가 둥근 직사각형 20"/>
          <p:cNvSpPr/>
          <p:nvPr userDrawn="1"/>
        </p:nvSpPr>
        <p:spPr bwMode="auto">
          <a:xfrm>
            <a:off x="989684" y="3047011"/>
            <a:ext cx="1603572" cy="580788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rgbClr val="004999"/>
              </a:gs>
              <a:gs pos="99000">
                <a:srgbClr val="0070C0"/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sz="2000" i="1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모서리가 둥근 직사각형 21"/>
          <p:cNvSpPr/>
          <p:nvPr userDrawn="1"/>
        </p:nvSpPr>
        <p:spPr bwMode="auto">
          <a:xfrm>
            <a:off x="1022896" y="4165361"/>
            <a:ext cx="1603572" cy="580788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rgbClr val="004999"/>
              </a:gs>
              <a:gs pos="99000">
                <a:srgbClr val="0070C0"/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sz="2000" i="1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직사각형 27"/>
          <p:cNvSpPr/>
          <p:nvPr userDrawn="1"/>
        </p:nvSpPr>
        <p:spPr>
          <a:xfrm>
            <a:off x="1344813" y="754997"/>
            <a:ext cx="6419295" cy="65945"/>
          </a:xfrm>
          <a:prstGeom prst="rect">
            <a:avLst/>
          </a:prstGeom>
          <a:gradFill>
            <a:gsLst>
              <a:gs pos="11000">
                <a:srgbClr val="0E065E"/>
              </a:gs>
              <a:gs pos="64000">
                <a:srgbClr val="0070C0"/>
              </a:gs>
              <a:gs pos="99000">
                <a:srgbClr val="008BBC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i="1">
              <a:solidFill>
                <a:prstClr val="white"/>
              </a:solidFill>
            </a:endParaRPr>
          </a:p>
        </p:txBody>
      </p:sp>
      <p:pic>
        <p:nvPicPr>
          <p:cNvPr id="29" name="Picture 2" descr="E:\희준-작업완료\누리플랜 시장보고\png\nr19.png"/>
          <p:cNvPicPr>
            <a:picLocks noChangeAspect="1" noChangeArrowheads="1"/>
          </p:cNvPicPr>
          <p:nvPr userDrawn="1"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990958" y="1970979"/>
            <a:ext cx="804796" cy="351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E:\희준-작업완료\누리플랜 시장보고\png\nr19.png"/>
          <p:cNvPicPr>
            <a:picLocks noChangeAspect="1" noChangeArrowheads="1"/>
          </p:cNvPicPr>
          <p:nvPr userDrawn="1"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990958" y="3031249"/>
            <a:ext cx="804796" cy="351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2" descr="E:\희준-작업완료\누리플랜 시장보고\png\nr19.png"/>
          <p:cNvPicPr>
            <a:picLocks noChangeAspect="1" noChangeArrowheads="1"/>
          </p:cNvPicPr>
          <p:nvPr userDrawn="1"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022901" y="4143074"/>
            <a:ext cx="804796" cy="351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모서리가 둥근 직사각형 31"/>
          <p:cNvSpPr/>
          <p:nvPr userDrawn="1"/>
        </p:nvSpPr>
        <p:spPr bwMode="auto">
          <a:xfrm>
            <a:off x="971600" y="5211309"/>
            <a:ext cx="7206036" cy="702753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sz="2000" i="1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모서리가 둥근 직사각형 32"/>
          <p:cNvSpPr/>
          <p:nvPr userDrawn="1"/>
        </p:nvSpPr>
        <p:spPr bwMode="auto">
          <a:xfrm>
            <a:off x="1020133" y="5298427"/>
            <a:ext cx="1603572" cy="580788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rgbClr val="004999"/>
              </a:gs>
              <a:gs pos="99000">
                <a:srgbClr val="0070C0"/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sz="2000" i="1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5" name="Picture 2" descr="E:\희준-작업완료\누리플랜 시장보고\png\nr19.png"/>
          <p:cNvPicPr>
            <a:picLocks noChangeAspect="1" noChangeArrowheads="1"/>
          </p:cNvPicPr>
          <p:nvPr userDrawn="1"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020138" y="5276140"/>
            <a:ext cx="804796" cy="351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AutoShape 1539"/>
          <p:cNvSpPr>
            <a:spLocks noChangeArrowheads="1"/>
          </p:cNvSpPr>
          <p:nvPr userDrawn="1"/>
        </p:nvSpPr>
        <p:spPr bwMode="auto">
          <a:xfrm>
            <a:off x="1406672" y="2073473"/>
            <a:ext cx="865187" cy="441325"/>
          </a:xfrm>
          <a:prstGeom prst="roundRect">
            <a:avLst>
              <a:gd name="adj" fmla="val 16667"/>
            </a:avLst>
          </a:prstGeom>
          <a:noFill/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ko-KR" altLang="en-US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제 </a:t>
            </a:r>
            <a:r>
              <a:rPr lang="en-US" altLang="ko-KR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1 </a:t>
            </a:r>
            <a:r>
              <a:rPr lang="ko-KR" altLang="en-US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장</a:t>
            </a:r>
          </a:p>
        </p:txBody>
      </p:sp>
      <p:sp>
        <p:nvSpPr>
          <p:cNvPr id="40" name="AutoShape 1543"/>
          <p:cNvSpPr>
            <a:spLocks noChangeArrowheads="1"/>
          </p:cNvSpPr>
          <p:nvPr userDrawn="1"/>
        </p:nvSpPr>
        <p:spPr bwMode="auto">
          <a:xfrm>
            <a:off x="1406672" y="3127328"/>
            <a:ext cx="865187" cy="441325"/>
          </a:xfrm>
          <a:prstGeom prst="roundRect">
            <a:avLst>
              <a:gd name="adj" fmla="val 16667"/>
            </a:avLst>
          </a:prstGeom>
          <a:noFill/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ko-KR" altLang="en-US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제 </a:t>
            </a:r>
            <a:r>
              <a:rPr lang="en-US" altLang="ko-KR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2 </a:t>
            </a:r>
            <a:r>
              <a:rPr lang="ko-KR" altLang="en-US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장</a:t>
            </a:r>
          </a:p>
        </p:txBody>
      </p:sp>
      <p:sp>
        <p:nvSpPr>
          <p:cNvPr id="41" name="AutoShape 1583"/>
          <p:cNvSpPr>
            <a:spLocks noChangeArrowheads="1"/>
          </p:cNvSpPr>
          <p:nvPr userDrawn="1"/>
        </p:nvSpPr>
        <p:spPr bwMode="auto">
          <a:xfrm>
            <a:off x="1406672" y="4223127"/>
            <a:ext cx="865187" cy="439737"/>
          </a:xfrm>
          <a:prstGeom prst="roundRect">
            <a:avLst>
              <a:gd name="adj" fmla="val 16667"/>
            </a:avLst>
          </a:prstGeom>
          <a:noFill/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ko-KR" altLang="en-US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제 </a:t>
            </a:r>
            <a:r>
              <a:rPr lang="en-US" altLang="ko-KR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3 </a:t>
            </a:r>
            <a:r>
              <a:rPr lang="ko-KR" altLang="en-US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장</a:t>
            </a:r>
          </a:p>
        </p:txBody>
      </p:sp>
      <p:sp>
        <p:nvSpPr>
          <p:cNvPr id="42" name="AutoShape 1587"/>
          <p:cNvSpPr>
            <a:spLocks noChangeArrowheads="1"/>
          </p:cNvSpPr>
          <p:nvPr userDrawn="1"/>
        </p:nvSpPr>
        <p:spPr bwMode="auto">
          <a:xfrm>
            <a:off x="1387622" y="5375255"/>
            <a:ext cx="865187" cy="439737"/>
          </a:xfrm>
          <a:prstGeom prst="roundRect">
            <a:avLst>
              <a:gd name="adj" fmla="val 16667"/>
            </a:avLst>
          </a:prstGeom>
          <a:noFill/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ko-KR" altLang="en-US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제 </a:t>
            </a:r>
            <a:r>
              <a:rPr lang="en-US" altLang="ko-KR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4 </a:t>
            </a:r>
            <a:r>
              <a:rPr lang="ko-KR" altLang="en-US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장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0" r:id="rId1"/>
    <p:sldLayoutId id="2147483941" r:id="rId2"/>
    <p:sldLayoutId id="2147483942" r:id="rId3"/>
    <p:sldLayoutId id="2147483943" r:id="rId4"/>
    <p:sldLayoutId id="2147483944" r:id="rId5"/>
    <p:sldLayoutId id="2147483945" r:id="rId6"/>
    <p:sldLayoutId id="2147483946" r:id="rId7"/>
    <p:sldLayoutId id="2147483947" r:id="rId8"/>
    <p:sldLayoutId id="2147483948" r:id="rId9"/>
    <p:sldLayoutId id="2147483949" r:id="rId10"/>
    <p:sldLayoutId id="2147483950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3" descr="D:\내문서\PT\PT제작 소스\이미지\cube new.pn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632842" y="5013176"/>
            <a:ext cx="1368152" cy="1368152"/>
          </a:xfrm>
          <a:prstGeom prst="rect">
            <a:avLst/>
          </a:prstGeom>
          <a:noFill/>
        </p:spPr>
      </p:pic>
      <p:pic>
        <p:nvPicPr>
          <p:cNvPr id="8" name="Picture 3" descr="D:\내문서\PT\PT제작 소스\이미지\박스.png"/>
          <p:cNvPicPr>
            <a:picLocks noChangeAspect="1" noChangeArrowheads="1"/>
          </p:cNvPicPr>
          <p:nvPr userDrawn="1"/>
        </p:nvPicPr>
        <p:blipFill>
          <a:blip r:embed="rId1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3000"/>
          </a:blip>
          <a:srcRect/>
          <a:stretch>
            <a:fillRect/>
          </a:stretch>
        </p:blipFill>
        <p:spPr bwMode="auto">
          <a:xfrm rot="18900000">
            <a:off x="8382632" y="4436700"/>
            <a:ext cx="712624" cy="739987"/>
          </a:xfrm>
          <a:prstGeom prst="rect">
            <a:avLst/>
          </a:prstGeom>
          <a:noFill/>
        </p:spPr>
      </p:pic>
      <p:sp>
        <p:nvSpPr>
          <p:cNvPr id="9" name="직사각형 8"/>
          <p:cNvSpPr/>
          <p:nvPr userDrawn="1"/>
        </p:nvSpPr>
        <p:spPr>
          <a:xfrm flipH="1">
            <a:off x="-9331" y="6466284"/>
            <a:ext cx="9153330" cy="4191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70C0"/>
              </a:gs>
              <a:gs pos="100000">
                <a:srgbClr val="002060"/>
              </a:gs>
              <a:gs pos="100000">
                <a:schemeClr val="bg1">
                  <a:lumMod val="50000"/>
                </a:schemeClr>
              </a:gs>
              <a:gs pos="100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i="1">
              <a:solidFill>
                <a:prstClr val="white"/>
              </a:solidFill>
            </a:endParaRPr>
          </a:p>
        </p:txBody>
      </p:sp>
      <p:pic>
        <p:nvPicPr>
          <p:cNvPr id="10" name="Picture 2" descr="D:\내문서\PT\PT제작 소스\이미지\슬로건.gif"/>
          <p:cNvPicPr>
            <a:picLocks noChangeAspect="1" noChangeArrowheads="1"/>
          </p:cNvPicPr>
          <p:nvPr userDrawn="1"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0"/>
          </a:blip>
          <a:srcRect/>
          <a:stretch>
            <a:fillRect/>
          </a:stretch>
        </p:blipFill>
        <p:spPr bwMode="auto">
          <a:xfrm>
            <a:off x="6876256" y="6218650"/>
            <a:ext cx="2267744" cy="907898"/>
          </a:xfrm>
          <a:prstGeom prst="rect">
            <a:avLst/>
          </a:prstGeom>
          <a:noFill/>
        </p:spPr>
      </p:pic>
      <p:pic>
        <p:nvPicPr>
          <p:cNvPr id="11" name="Picture 2" descr="D:\내문서\PT\PT제작 소스\이미지\캡코 로고.png"/>
          <p:cNvPicPr>
            <a:picLocks noChangeAspect="1" noChangeArrowheads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23534" y="6525309"/>
            <a:ext cx="1152128" cy="394781"/>
          </a:xfrm>
          <a:prstGeom prst="rect">
            <a:avLst/>
          </a:prstGeom>
          <a:noFill/>
        </p:spPr>
      </p:pic>
      <p:sp>
        <p:nvSpPr>
          <p:cNvPr id="12" name="직사각형 11"/>
          <p:cNvSpPr/>
          <p:nvPr userDrawn="1"/>
        </p:nvSpPr>
        <p:spPr>
          <a:xfrm>
            <a:off x="-9322" y="6372808"/>
            <a:ext cx="9153331" cy="94886"/>
          </a:xfrm>
          <a:prstGeom prst="rect">
            <a:avLst/>
          </a:prstGeom>
          <a:gradFill>
            <a:gsLst>
              <a:gs pos="11000">
                <a:srgbClr val="0E065E"/>
              </a:gs>
              <a:gs pos="64000">
                <a:srgbClr val="0070C0"/>
              </a:gs>
              <a:gs pos="99000">
                <a:srgbClr val="008BBC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i="1">
              <a:solidFill>
                <a:prstClr val="white"/>
              </a:solidFill>
            </a:endParaRPr>
          </a:p>
        </p:txBody>
      </p:sp>
      <p:sp>
        <p:nvSpPr>
          <p:cNvPr id="18" name="TextBox 17"/>
          <p:cNvSpPr txBox="1"/>
          <p:nvPr userDrawn="1"/>
        </p:nvSpPr>
        <p:spPr>
          <a:xfrm>
            <a:off x="6354072" y="-21565"/>
            <a:ext cx="3024187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l">
              <a:defRPr/>
            </a:pPr>
            <a:r>
              <a:rPr kumimoji="0" lang="en-US" altLang="ko-KR" sz="12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Global Top 5 Power EPC Leader</a:t>
            </a:r>
            <a:endParaRPr lang="ko-KR" altLang="en-US" sz="1200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9" name="그림 17" descr="로고1.png"/>
          <p:cNvPicPr>
            <a:picLocks noChangeAspect="1"/>
          </p:cNvPicPr>
          <p:nvPr userDrawn="1"/>
        </p:nvPicPr>
        <p:blipFill>
          <a:blip r:embed="rId17" cstate="print"/>
          <a:srcRect r="71399" b="28191"/>
          <a:stretch>
            <a:fillRect/>
          </a:stretch>
        </p:blipFill>
        <p:spPr bwMode="auto">
          <a:xfrm>
            <a:off x="6120032" y="27981"/>
            <a:ext cx="287337" cy="19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 userDrawn="1"/>
        </p:nvSpPr>
        <p:spPr>
          <a:xfrm>
            <a:off x="971600" y="1545321"/>
            <a:ext cx="7200799" cy="83479"/>
          </a:xfrm>
          <a:prstGeom prst="rect">
            <a:avLst/>
          </a:prstGeom>
          <a:gradFill>
            <a:gsLst>
              <a:gs pos="11000">
                <a:srgbClr val="0E065E"/>
              </a:gs>
              <a:gs pos="64000">
                <a:srgbClr val="0070C0"/>
              </a:gs>
              <a:gs pos="99000">
                <a:srgbClr val="008BBC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i="1">
              <a:solidFill>
                <a:prstClr val="white"/>
              </a:solidFill>
            </a:endParaRPr>
          </a:p>
        </p:txBody>
      </p:sp>
      <p:sp>
        <p:nvSpPr>
          <p:cNvPr id="14" name="모서리가 둥근 직사각형 13"/>
          <p:cNvSpPr/>
          <p:nvPr userDrawn="1"/>
        </p:nvSpPr>
        <p:spPr bwMode="auto">
          <a:xfrm>
            <a:off x="942415" y="1916832"/>
            <a:ext cx="7231891" cy="702753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sz="2000" i="1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모서리가 둥근 직사각형 14"/>
          <p:cNvSpPr/>
          <p:nvPr userDrawn="1"/>
        </p:nvSpPr>
        <p:spPr bwMode="auto">
          <a:xfrm>
            <a:off x="942415" y="2960680"/>
            <a:ext cx="7231891" cy="702753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sz="2000" i="1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모서리가 둥근 직사각형 15"/>
          <p:cNvSpPr/>
          <p:nvPr userDrawn="1"/>
        </p:nvSpPr>
        <p:spPr bwMode="auto">
          <a:xfrm>
            <a:off x="974363" y="4078243"/>
            <a:ext cx="7206036" cy="702753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sz="2000" i="1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모서리가 둥근 직사각형 19"/>
          <p:cNvSpPr/>
          <p:nvPr userDrawn="1"/>
        </p:nvSpPr>
        <p:spPr bwMode="auto">
          <a:xfrm>
            <a:off x="990959" y="2006705"/>
            <a:ext cx="1603572" cy="580788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rgbClr val="004999"/>
              </a:gs>
              <a:gs pos="99000">
                <a:srgbClr val="0070C0"/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sz="2000" i="1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모서리가 둥근 직사각형 20"/>
          <p:cNvSpPr/>
          <p:nvPr userDrawn="1"/>
        </p:nvSpPr>
        <p:spPr bwMode="auto">
          <a:xfrm>
            <a:off x="989684" y="3047011"/>
            <a:ext cx="1603572" cy="580788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rgbClr val="004999"/>
              </a:gs>
              <a:gs pos="99000">
                <a:srgbClr val="0070C0"/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sz="2000" i="1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모서리가 둥근 직사각형 21"/>
          <p:cNvSpPr/>
          <p:nvPr userDrawn="1"/>
        </p:nvSpPr>
        <p:spPr bwMode="auto">
          <a:xfrm>
            <a:off x="1022896" y="4165361"/>
            <a:ext cx="1603572" cy="580788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rgbClr val="004999"/>
              </a:gs>
              <a:gs pos="99000">
                <a:srgbClr val="0070C0"/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sz="2000" i="1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직사각형 27"/>
          <p:cNvSpPr/>
          <p:nvPr userDrawn="1"/>
        </p:nvSpPr>
        <p:spPr>
          <a:xfrm>
            <a:off x="971601" y="754997"/>
            <a:ext cx="7200800" cy="81715"/>
          </a:xfrm>
          <a:prstGeom prst="rect">
            <a:avLst/>
          </a:prstGeom>
          <a:gradFill>
            <a:gsLst>
              <a:gs pos="11000">
                <a:srgbClr val="0E065E"/>
              </a:gs>
              <a:gs pos="64000">
                <a:srgbClr val="0070C0"/>
              </a:gs>
              <a:gs pos="99000">
                <a:srgbClr val="008BBC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i="1">
              <a:solidFill>
                <a:prstClr val="white"/>
              </a:solidFill>
            </a:endParaRPr>
          </a:p>
        </p:txBody>
      </p:sp>
      <p:pic>
        <p:nvPicPr>
          <p:cNvPr id="29" name="Picture 2" descr="E:\희준-작업완료\누리플랜 시장보고\png\nr19.png"/>
          <p:cNvPicPr>
            <a:picLocks noChangeAspect="1" noChangeArrowheads="1"/>
          </p:cNvPicPr>
          <p:nvPr userDrawn="1"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990958" y="1970979"/>
            <a:ext cx="804796" cy="351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E:\희준-작업완료\누리플랜 시장보고\png\nr19.png"/>
          <p:cNvPicPr>
            <a:picLocks noChangeAspect="1" noChangeArrowheads="1"/>
          </p:cNvPicPr>
          <p:nvPr userDrawn="1"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990958" y="3031249"/>
            <a:ext cx="804796" cy="351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2" descr="E:\희준-작업완료\누리플랜 시장보고\png\nr19.png"/>
          <p:cNvPicPr>
            <a:picLocks noChangeAspect="1" noChangeArrowheads="1"/>
          </p:cNvPicPr>
          <p:nvPr userDrawn="1"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022901" y="4143074"/>
            <a:ext cx="804796" cy="351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모서리가 둥근 직사각형 31"/>
          <p:cNvSpPr/>
          <p:nvPr userDrawn="1"/>
        </p:nvSpPr>
        <p:spPr bwMode="auto">
          <a:xfrm>
            <a:off x="971600" y="5211309"/>
            <a:ext cx="7206036" cy="702753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sz="2000" i="1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모서리가 둥근 직사각형 32"/>
          <p:cNvSpPr/>
          <p:nvPr userDrawn="1"/>
        </p:nvSpPr>
        <p:spPr bwMode="auto">
          <a:xfrm>
            <a:off x="1020133" y="5298427"/>
            <a:ext cx="1603572" cy="580788"/>
          </a:xfrm>
          <a:prstGeom prst="roundRect">
            <a:avLst>
              <a:gd name="adj" fmla="val 50000"/>
            </a:avLst>
          </a:prstGeom>
          <a:gradFill>
            <a:gsLst>
              <a:gs pos="25000">
                <a:srgbClr val="004999"/>
              </a:gs>
              <a:gs pos="99000">
                <a:srgbClr val="0070C0"/>
              </a:gs>
            </a:gsLst>
            <a:lin ang="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ko-KR" altLang="en-US" sz="2000" i="1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5" name="Picture 2" descr="E:\희준-작업완료\누리플랜 시장보고\png\nr19.png"/>
          <p:cNvPicPr>
            <a:picLocks noChangeAspect="1" noChangeArrowheads="1"/>
          </p:cNvPicPr>
          <p:nvPr userDrawn="1"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020138" y="5276140"/>
            <a:ext cx="804796" cy="351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AutoShape 1539"/>
          <p:cNvSpPr>
            <a:spLocks noChangeArrowheads="1"/>
          </p:cNvSpPr>
          <p:nvPr userDrawn="1"/>
        </p:nvSpPr>
        <p:spPr bwMode="auto">
          <a:xfrm>
            <a:off x="1406672" y="2073473"/>
            <a:ext cx="865187" cy="441325"/>
          </a:xfrm>
          <a:prstGeom prst="roundRect">
            <a:avLst>
              <a:gd name="adj" fmla="val 16667"/>
            </a:avLst>
          </a:prstGeom>
          <a:noFill/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ko-KR" altLang="en-US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제 </a:t>
            </a:r>
            <a:r>
              <a:rPr lang="en-US" altLang="ko-KR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1 </a:t>
            </a:r>
            <a:r>
              <a:rPr lang="ko-KR" altLang="en-US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장</a:t>
            </a:r>
          </a:p>
        </p:txBody>
      </p:sp>
      <p:sp>
        <p:nvSpPr>
          <p:cNvPr id="40" name="AutoShape 1543"/>
          <p:cNvSpPr>
            <a:spLocks noChangeArrowheads="1"/>
          </p:cNvSpPr>
          <p:nvPr userDrawn="1"/>
        </p:nvSpPr>
        <p:spPr bwMode="auto">
          <a:xfrm>
            <a:off x="1406672" y="3127328"/>
            <a:ext cx="865187" cy="441325"/>
          </a:xfrm>
          <a:prstGeom prst="roundRect">
            <a:avLst>
              <a:gd name="adj" fmla="val 16667"/>
            </a:avLst>
          </a:prstGeom>
          <a:noFill/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ko-KR" altLang="en-US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제 </a:t>
            </a:r>
            <a:r>
              <a:rPr lang="en-US" altLang="ko-KR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2 </a:t>
            </a:r>
            <a:r>
              <a:rPr lang="ko-KR" altLang="en-US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장</a:t>
            </a:r>
          </a:p>
        </p:txBody>
      </p:sp>
      <p:sp>
        <p:nvSpPr>
          <p:cNvPr id="41" name="AutoShape 1583"/>
          <p:cNvSpPr>
            <a:spLocks noChangeArrowheads="1"/>
          </p:cNvSpPr>
          <p:nvPr userDrawn="1"/>
        </p:nvSpPr>
        <p:spPr bwMode="auto">
          <a:xfrm>
            <a:off x="1406672" y="4223127"/>
            <a:ext cx="865187" cy="439737"/>
          </a:xfrm>
          <a:prstGeom prst="roundRect">
            <a:avLst>
              <a:gd name="adj" fmla="val 16667"/>
            </a:avLst>
          </a:prstGeom>
          <a:noFill/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ko-KR" altLang="en-US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제 </a:t>
            </a:r>
            <a:r>
              <a:rPr lang="en-US" altLang="ko-KR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3 </a:t>
            </a:r>
            <a:r>
              <a:rPr lang="ko-KR" altLang="en-US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장</a:t>
            </a:r>
          </a:p>
        </p:txBody>
      </p:sp>
      <p:sp>
        <p:nvSpPr>
          <p:cNvPr id="42" name="AutoShape 1587"/>
          <p:cNvSpPr>
            <a:spLocks noChangeArrowheads="1"/>
          </p:cNvSpPr>
          <p:nvPr userDrawn="1"/>
        </p:nvSpPr>
        <p:spPr bwMode="auto">
          <a:xfrm>
            <a:off x="1387622" y="5375255"/>
            <a:ext cx="865187" cy="439737"/>
          </a:xfrm>
          <a:prstGeom prst="roundRect">
            <a:avLst>
              <a:gd name="adj" fmla="val 16667"/>
            </a:avLst>
          </a:prstGeom>
          <a:noFill/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ko-KR" altLang="en-US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제 </a:t>
            </a:r>
            <a:r>
              <a:rPr lang="en-US" altLang="ko-KR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4 </a:t>
            </a:r>
            <a:r>
              <a:rPr lang="ko-KR" altLang="en-US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장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2" r:id="rId1"/>
    <p:sldLayoutId id="2147483953" r:id="rId2"/>
    <p:sldLayoutId id="2147483954" r:id="rId3"/>
    <p:sldLayoutId id="2147483955" r:id="rId4"/>
    <p:sldLayoutId id="2147483956" r:id="rId5"/>
    <p:sldLayoutId id="2147483957" r:id="rId6"/>
    <p:sldLayoutId id="2147483958" r:id="rId7"/>
    <p:sldLayoutId id="2147483959" r:id="rId8"/>
    <p:sldLayoutId id="2147483960" r:id="rId9"/>
    <p:sldLayoutId id="2147483961" r:id="rId10"/>
    <p:sldLayoutId id="2147483962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gif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Picture 21" descr="비전_1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9000"/>
          </a:blip>
          <a:srcRect/>
          <a:stretch>
            <a:fillRect/>
          </a:stretch>
        </p:blipFill>
        <p:spPr bwMode="auto">
          <a:xfrm>
            <a:off x="1043608" y="5612680"/>
            <a:ext cx="8100392" cy="840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" name="Picture 28" descr="비전_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54783" y="5229200"/>
            <a:ext cx="8189217" cy="750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0" name="Picture 3" descr="D:\내문서\PT\PT제작 소스\이미지\원반받침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35696" y="5065018"/>
            <a:ext cx="1941562" cy="577999"/>
          </a:xfrm>
          <a:prstGeom prst="rect">
            <a:avLst/>
          </a:prstGeom>
          <a:noFill/>
        </p:spPr>
      </p:pic>
      <p:pic>
        <p:nvPicPr>
          <p:cNvPr id="188" name="Picture 3" descr="D:\내문서\PT\PT제작 소스\이미지\원반받침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4467" y="5037559"/>
            <a:ext cx="1941562" cy="577999"/>
          </a:xfrm>
          <a:prstGeom prst="rect">
            <a:avLst/>
          </a:prstGeom>
          <a:noFill/>
        </p:spPr>
      </p:pic>
      <p:pic>
        <p:nvPicPr>
          <p:cNvPr id="189" name="Picture 3" descr="D:\내문서\PT\PT제작 소스\이미지\원반받침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0427" y="5047084"/>
            <a:ext cx="1941562" cy="577999"/>
          </a:xfrm>
          <a:prstGeom prst="rect">
            <a:avLst/>
          </a:prstGeom>
          <a:noFill/>
        </p:spPr>
      </p:pic>
      <p:pic>
        <p:nvPicPr>
          <p:cNvPr id="90" name="Picture 26" descr="비전_4"/>
          <p:cNvPicPr>
            <a:picLocks noChangeAspect="1" noChangeArrowheads="1"/>
          </p:cNvPicPr>
          <p:nvPr/>
        </p:nvPicPr>
        <p:blipFill>
          <a:blip r:embed="rId5" cstate="print">
            <a:lum/>
          </a:blip>
          <a:srcRect/>
          <a:stretch>
            <a:fillRect/>
          </a:stretch>
        </p:blipFill>
        <p:spPr bwMode="auto">
          <a:xfrm>
            <a:off x="2129569" y="2588145"/>
            <a:ext cx="1794359" cy="2898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 prstMaterial="matte"/>
        </p:spPr>
      </p:pic>
      <p:pic>
        <p:nvPicPr>
          <p:cNvPr id="93" name="Picture 25" descr="비전_5"/>
          <p:cNvPicPr>
            <a:picLocks noChangeAspect="1" noChangeArrowheads="1"/>
          </p:cNvPicPr>
          <p:nvPr/>
        </p:nvPicPr>
        <p:blipFill>
          <a:blip r:embed="rId6" cstate="print">
            <a:lum/>
          </a:blip>
          <a:srcRect/>
          <a:stretch>
            <a:fillRect/>
          </a:stretch>
        </p:blipFill>
        <p:spPr bwMode="auto">
          <a:xfrm>
            <a:off x="4208973" y="2593987"/>
            <a:ext cx="1794359" cy="287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 prstMaterial="matte"/>
        </p:spPr>
      </p:pic>
      <p:pic>
        <p:nvPicPr>
          <p:cNvPr id="96" name="Picture 24" descr="비전_6"/>
          <p:cNvPicPr>
            <a:picLocks noChangeAspect="1" noChangeArrowheads="1"/>
          </p:cNvPicPr>
          <p:nvPr/>
        </p:nvPicPr>
        <p:blipFill>
          <a:blip r:embed="rId7" cstate="print">
            <a:lum/>
          </a:blip>
          <a:srcRect/>
          <a:stretch>
            <a:fillRect/>
          </a:stretch>
        </p:blipFill>
        <p:spPr bwMode="auto">
          <a:xfrm>
            <a:off x="6300192" y="2564904"/>
            <a:ext cx="1794359" cy="2902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 prstMaterial="matte"/>
        </p:spPr>
      </p:pic>
      <p:pic>
        <p:nvPicPr>
          <p:cNvPr id="99" name="Picture 23" descr="비전_7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rgbClr val="D9C3A5">
                <a:tint val="50000"/>
                <a:satMod val="180000"/>
              </a:srgbClr>
            </a:duotone>
            <a:lum bright="-12000"/>
          </a:blip>
          <a:srcRect/>
          <a:stretch>
            <a:fillRect/>
          </a:stretch>
        </p:blipFill>
        <p:spPr bwMode="auto">
          <a:xfrm>
            <a:off x="2057400" y="2057400"/>
            <a:ext cx="1914525" cy="682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2" name="자유형 171"/>
          <p:cNvSpPr/>
          <p:nvPr/>
        </p:nvSpPr>
        <p:spPr bwMode="auto">
          <a:xfrm flipV="1">
            <a:off x="2105319" y="2295806"/>
            <a:ext cx="1825429" cy="384947"/>
          </a:xfrm>
          <a:custGeom>
            <a:avLst/>
            <a:gdLst>
              <a:gd name="connsiteX0" fmla="*/ 0 w 1825429"/>
              <a:gd name="connsiteY0" fmla="*/ 371566 h 371566"/>
              <a:gd name="connsiteX1" fmla="*/ 92892 w 1825429"/>
              <a:gd name="connsiteY1" fmla="*/ 0 h 371566"/>
              <a:gd name="connsiteX2" fmla="*/ 1732538 w 1825429"/>
              <a:gd name="connsiteY2" fmla="*/ 0 h 371566"/>
              <a:gd name="connsiteX3" fmla="*/ 1825429 w 1825429"/>
              <a:gd name="connsiteY3" fmla="*/ 371566 h 371566"/>
              <a:gd name="connsiteX4" fmla="*/ 0 w 1825429"/>
              <a:gd name="connsiteY4" fmla="*/ 371566 h 371566"/>
              <a:gd name="connsiteX0" fmla="*/ 0 w 1825429"/>
              <a:gd name="connsiteY0" fmla="*/ 384947 h 384947"/>
              <a:gd name="connsiteX1" fmla="*/ 57208 w 1825429"/>
              <a:gd name="connsiteY1" fmla="*/ 0 h 384947"/>
              <a:gd name="connsiteX2" fmla="*/ 1732538 w 1825429"/>
              <a:gd name="connsiteY2" fmla="*/ 13381 h 384947"/>
              <a:gd name="connsiteX3" fmla="*/ 1825429 w 1825429"/>
              <a:gd name="connsiteY3" fmla="*/ 384947 h 384947"/>
              <a:gd name="connsiteX4" fmla="*/ 0 w 1825429"/>
              <a:gd name="connsiteY4" fmla="*/ 384947 h 384947"/>
              <a:gd name="connsiteX0" fmla="*/ 0 w 1825429"/>
              <a:gd name="connsiteY0" fmla="*/ 384947 h 384947"/>
              <a:gd name="connsiteX1" fmla="*/ 57208 w 1825429"/>
              <a:gd name="connsiteY1" fmla="*/ 0 h 384947"/>
              <a:gd name="connsiteX2" fmla="*/ 1759301 w 1825429"/>
              <a:gd name="connsiteY2" fmla="*/ 4460 h 384947"/>
              <a:gd name="connsiteX3" fmla="*/ 1825429 w 1825429"/>
              <a:gd name="connsiteY3" fmla="*/ 384947 h 384947"/>
              <a:gd name="connsiteX4" fmla="*/ 0 w 1825429"/>
              <a:gd name="connsiteY4" fmla="*/ 384947 h 384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5429" h="384947">
                <a:moveTo>
                  <a:pt x="0" y="384947"/>
                </a:moveTo>
                <a:lnTo>
                  <a:pt x="57208" y="0"/>
                </a:lnTo>
                <a:lnTo>
                  <a:pt x="1759301" y="4460"/>
                </a:lnTo>
                <a:lnTo>
                  <a:pt x="1825429" y="384947"/>
                </a:lnTo>
                <a:lnTo>
                  <a:pt x="0" y="384947"/>
                </a:lnTo>
                <a:close/>
              </a:path>
            </a:pathLst>
          </a:custGeom>
          <a:gradFill>
            <a:gsLst>
              <a:gs pos="0">
                <a:schemeClr val="bg2">
                  <a:lumMod val="90000"/>
                </a:schemeClr>
              </a:gs>
              <a:gs pos="50000">
                <a:schemeClr val="bg2">
                  <a:lumMod val="50000"/>
                </a:schemeClr>
              </a:gs>
              <a:gs pos="100000">
                <a:schemeClr val="bg2">
                  <a:lumMod val="25000"/>
                </a:scheme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accent2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251520" y="289223"/>
            <a:ext cx="5459413" cy="34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342900" indent="-342900" algn="l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r>
              <a:rPr lang="en-US" altLang="ko-KR" sz="20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2020 </a:t>
            </a:r>
            <a:r>
              <a:rPr lang="en-US" altLang="ko-KR" sz="200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VISION </a:t>
            </a:r>
            <a:r>
              <a:rPr lang="ko-KR" altLang="en-US" sz="200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및 중장기 경영전략 체계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2123728" y="2348880"/>
            <a:ext cx="1784399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ctr">
              <a:defRPr/>
            </a:pPr>
            <a:r>
              <a:rPr lang="en-US" altLang="ko-KR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Total Solution </a:t>
            </a:r>
            <a:r>
              <a:rPr lang="ko-KR" altLang="en-US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사업강화</a:t>
            </a:r>
          </a:p>
        </p:txBody>
      </p:sp>
      <p:sp>
        <p:nvSpPr>
          <p:cNvPr id="111" name="TextBox 110"/>
          <p:cNvSpPr txBox="1"/>
          <p:nvPr/>
        </p:nvSpPr>
        <p:spPr bwMode="auto">
          <a:xfrm>
            <a:off x="2406561" y="2996946"/>
            <a:ext cx="1428596" cy="4924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fontAlgn="ctr">
              <a:defRPr/>
            </a:pPr>
            <a:r>
              <a:rPr lang="ko-KR" altLang="en-US" sz="13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전략적 원자력 </a:t>
            </a:r>
            <a:endParaRPr lang="en-US" altLang="ko-KR" sz="13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fontAlgn="ctr">
              <a:defRPr/>
            </a:pPr>
            <a:r>
              <a:rPr lang="en-US" altLang="ko-KR" sz="13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EP(CM)</a:t>
            </a:r>
            <a:r>
              <a:rPr lang="ko-KR" altLang="en-US" sz="13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사업확장</a:t>
            </a:r>
          </a:p>
        </p:txBody>
      </p:sp>
      <p:sp>
        <p:nvSpPr>
          <p:cNvPr id="116" name="TextBox 115"/>
          <p:cNvSpPr txBox="1"/>
          <p:nvPr/>
        </p:nvSpPr>
        <p:spPr bwMode="auto">
          <a:xfrm>
            <a:off x="2397526" y="3705419"/>
            <a:ext cx="139012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fontAlgn="ctr">
              <a:defRPr/>
            </a:pPr>
            <a:r>
              <a:rPr lang="ko-KR" altLang="en-US" sz="13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플랜트</a:t>
            </a:r>
            <a:r>
              <a:rPr lang="en-US" altLang="ko-KR" sz="13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3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녹색</a:t>
            </a:r>
            <a:r>
              <a:rPr lang="en-US" altLang="ko-KR" sz="13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EPC</a:t>
            </a:r>
            <a:endParaRPr lang="en-US" altLang="ko-KR" sz="13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fontAlgn="ctr">
              <a:defRPr/>
            </a:pPr>
            <a:r>
              <a:rPr lang="ko-KR" altLang="en-US" sz="13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사업영역 확대</a:t>
            </a:r>
          </a:p>
        </p:txBody>
      </p:sp>
      <p:sp>
        <p:nvSpPr>
          <p:cNvPr id="121" name="TextBox 120"/>
          <p:cNvSpPr txBox="1"/>
          <p:nvPr/>
        </p:nvSpPr>
        <p:spPr bwMode="auto">
          <a:xfrm>
            <a:off x="4498446" y="4134425"/>
            <a:ext cx="1725546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ctr">
              <a:defRPr/>
            </a:pPr>
            <a:r>
              <a:rPr lang="ko-KR" altLang="en-US" sz="1300" spc="-80" dirty="0">
                <a:ln>
                  <a:prstDash val="solid"/>
                </a:ln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해외사업 </a:t>
            </a:r>
            <a:r>
              <a:rPr lang="ko-KR" altLang="en-US" sz="1300" spc="-80" dirty="0" smtClean="0">
                <a:ln>
                  <a:prstDash val="solid"/>
                </a:ln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기반확대</a:t>
            </a:r>
            <a:endParaRPr lang="ko-KR" altLang="en-US" sz="1300" spc="-80" dirty="0">
              <a:ln>
                <a:prstDash val="solid"/>
              </a:ln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127" name="TextBox 126"/>
          <p:cNvSpPr txBox="1"/>
          <p:nvPr/>
        </p:nvSpPr>
        <p:spPr bwMode="auto">
          <a:xfrm>
            <a:off x="6671906" y="5585048"/>
            <a:ext cx="1681552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ctr">
              <a:defRPr/>
            </a:pPr>
            <a:r>
              <a:rPr lang="ko-KR" altLang="en-US" sz="1300" spc="-80" dirty="0">
                <a:ln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 </a:t>
            </a:r>
            <a:r>
              <a:rPr lang="ko-KR" altLang="en-US" sz="1300" spc="-80" dirty="0" smtClean="0">
                <a:ln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   지속가능경영 제고</a:t>
            </a:r>
            <a:endParaRPr lang="ko-KR" altLang="en-US" sz="1300" spc="-80" dirty="0">
              <a:ln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4482207" y="6038222"/>
            <a:ext cx="1406154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ctr">
              <a:defRPr/>
            </a:pPr>
            <a:r>
              <a:rPr lang="ko-KR" altLang="en-US" sz="1500" dirty="0" smtClean="0">
                <a:gradFill>
                  <a:gsLst>
                    <a:gs pos="5000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경영기반 강화</a:t>
            </a:r>
            <a:endParaRPr lang="ko-KR" altLang="en-US" sz="1500" dirty="0">
              <a:gradFill>
                <a:gsLst>
                  <a:gs pos="5000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2" name="TextBox 131"/>
          <p:cNvSpPr txBox="1"/>
          <p:nvPr/>
        </p:nvSpPr>
        <p:spPr bwMode="auto">
          <a:xfrm>
            <a:off x="5403351" y="5594101"/>
            <a:ext cx="1328890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ctr">
              <a:defRPr/>
            </a:pPr>
            <a:r>
              <a:rPr lang="ko-KR" altLang="en-US" sz="1300" spc="-80" dirty="0" smtClean="0">
                <a:ln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인적자원 최적화</a:t>
            </a:r>
            <a:endParaRPr lang="ko-KR" altLang="en-US" sz="1300" spc="-80" dirty="0">
              <a:ln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137" name="TextBox 136"/>
          <p:cNvSpPr txBox="1"/>
          <p:nvPr/>
        </p:nvSpPr>
        <p:spPr bwMode="auto">
          <a:xfrm>
            <a:off x="6635299" y="4422903"/>
            <a:ext cx="1410964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fontAlgn="ctr">
              <a:defRPr/>
            </a:pPr>
            <a:r>
              <a:rPr lang="ko-KR" altLang="en-US" sz="13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건설기술 선진화</a:t>
            </a:r>
            <a:endParaRPr lang="ko-KR" altLang="en-US" sz="13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2" name="TextBox 141"/>
          <p:cNvSpPr txBox="1"/>
          <p:nvPr/>
        </p:nvSpPr>
        <p:spPr bwMode="auto">
          <a:xfrm>
            <a:off x="2394215" y="4444549"/>
            <a:ext cx="1601721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fontAlgn="ctr">
              <a:defRPr/>
            </a:pPr>
            <a:r>
              <a:rPr lang="en-US" altLang="ko-KR" sz="13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EPC</a:t>
            </a:r>
            <a:r>
              <a:rPr lang="ko-KR" altLang="en-US" sz="13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사업역량 강화</a:t>
            </a:r>
            <a:endParaRPr lang="ko-KR" altLang="en-US" sz="13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8" name="TextBox 147"/>
          <p:cNvSpPr txBox="1"/>
          <p:nvPr/>
        </p:nvSpPr>
        <p:spPr bwMode="auto">
          <a:xfrm>
            <a:off x="4509619" y="3220613"/>
            <a:ext cx="1303562" cy="6924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fontAlgn="ctr">
              <a:defRPr/>
            </a:pPr>
            <a:r>
              <a:rPr lang="ko-KR" altLang="en-US" sz="13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차별화 전략을 </a:t>
            </a:r>
            <a:endParaRPr lang="en-US" altLang="ko-KR" sz="13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fontAlgn="ctr">
              <a:defRPr/>
            </a:pPr>
            <a:r>
              <a:rPr lang="ko-KR" altLang="en-US" sz="13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통한 해외진출 </a:t>
            </a:r>
            <a:endParaRPr lang="en-US" altLang="ko-KR" sz="13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fontAlgn="ctr">
              <a:defRPr/>
            </a:pPr>
            <a:r>
              <a:rPr lang="ko-KR" altLang="en-US" sz="13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확대 </a:t>
            </a:r>
            <a:endParaRPr lang="ko-KR" altLang="en-US" sz="13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2" name="TextBox 36"/>
          <p:cNvSpPr txBox="1"/>
          <p:nvPr/>
        </p:nvSpPr>
        <p:spPr bwMode="auto">
          <a:xfrm>
            <a:off x="6582568" y="2987427"/>
            <a:ext cx="1410964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fontAlgn="ctr">
              <a:defRPr/>
            </a:pPr>
            <a:r>
              <a:rPr lang="ko-KR" altLang="en-US" sz="13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국민안심 원자력</a:t>
            </a:r>
            <a:r>
              <a:rPr lang="en-US" altLang="ko-KR" sz="13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3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3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설계</a:t>
            </a:r>
            <a:endParaRPr lang="ko-KR" altLang="en-US" sz="13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7" name="TextBox 156"/>
          <p:cNvSpPr txBox="1"/>
          <p:nvPr/>
        </p:nvSpPr>
        <p:spPr bwMode="auto">
          <a:xfrm>
            <a:off x="1846203" y="5585048"/>
            <a:ext cx="1328890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ctr">
              <a:defRPr/>
            </a:pPr>
            <a:r>
              <a:rPr lang="ko-KR" altLang="en-US" sz="1300" spc="-80" dirty="0" err="1" smtClean="0">
                <a:ln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리스크관리</a:t>
            </a:r>
            <a:r>
              <a:rPr lang="ko-KR" altLang="en-US" sz="1300" spc="-80" dirty="0" smtClean="0">
                <a:ln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 강화</a:t>
            </a:r>
            <a:endParaRPr lang="ko-KR" altLang="en-US" sz="1300" spc="-80" dirty="0">
              <a:ln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163" name="TextBox 162"/>
          <p:cNvSpPr txBox="1"/>
          <p:nvPr/>
        </p:nvSpPr>
        <p:spPr bwMode="auto">
          <a:xfrm>
            <a:off x="3391031" y="5585048"/>
            <a:ext cx="1847302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ctr">
              <a:defRPr/>
            </a:pPr>
            <a:r>
              <a:rPr lang="ko-KR" altLang="en-US" sz="1300" spc="-80" dirty="0" smtClean="0">
                <a:ln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성과중심 관리체계 정착</a:t>
            </a:r>
            <a:endParaRPr lang="ko-KR" altLang="en-US" sz="1300" spc="-80" dirty="0">
              <a:ln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167" name="TextBox 166"/>
          <p:cNvSpPr txBox="1"/>
          <p:nvPr/>
        </p:nvSpPr>
        <p:spPr bwMode="auto">
          <a:xfrm>
            <a:off x="6585251" y="3746226"/>
            <a:ext cx="142539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fontAlgn="ctr">
              <a:defRPr/>
            </a:pPr>
            <a:r>
              <a:rPr lang="ko-KR" altLang="en-US" sz="13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플랜트</a:t>
            </a:r>
            <a:r>
              <a:rPr lang="en-US" altLang="ko-KR" sz="13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3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녹색기술</a:t>
            </a:r>
            <a:endParaRPr lang="en-US" altLang="ko-KR" sz="13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fontAlgn="ctr">
              <a:defRPr/>
            </a:pPr>
            <a:r>
              <a:rPr lang="ko-KR" altLang="en-US" sz="13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강화</a:t>
            </a:r>
            <a:endParaRPr lang="ko-KR" altLang="en-US" sz="13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4" name="타원 173"/>
          <p:cNvSpPr/>
          <p:nvPr/>
        </p:nvSpPr>
        <p:spPr bwMode="auto">
          <a:xfrm>
            <a:off x="2248694" y="3049910"/>
            <a:ext cx="216024" cy="216024"/>
          </a:xfrm>
          <a:prstGeom prst="ellipse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4999"/>
              </a:gs>
              <a:gs pos="100000">
                <a:srgbClr val="004999"/>
              </a:gs>
            </a:gsLst>
            <a:lin ang="8100000" scaled="1"/>
            <a:tileRect/>
          </a:gra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accent2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4" name="TextBox 113"/>
          <p:cNvSpPr txBox="1"/>
          <p:nvPr/>
        </p:nvSpPr>
        <p:spPr bwMode="auto">
          <a:xfrm>
            <a:off x="2218916" y="3004876"/>
            <a:ext cx="28886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dirty="0">
                <a:gradFill>
                  <a:gsLst>
                    <a:gs pos="5000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1</a:t>
            </a:r>
            <a:endParaRPr lang="ko-KR" altLang="en-US" dirty="0">
              <a:gradFill>
                <a:gsLst>
                  <a:gs pos="5000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6" name="타원 175"/>
          <p:cNvSpPr/>
          <p:nvPr/>
        </p:nvSpPr>
        <p:spPr bwMode="auto">
          <a:xfrm>
            <a:off x="2256284" y="3751709"/>
            <a:ext cx="216024" cy="216024"/>
          </a:xfrm>
          <a:prstGeom prst="ellipse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4999"/>
              </a:gs>
              <a:gs pos="100000">
                <a:srgbClr val="004999"/>
              </a:gs>
            </a:gsLst>
            <a:lin ang="8100000" scaled="1"/>
            <a:tileRect/>
          </a:gra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accent2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9" name="TextBox 118"/>
          <p:cNvSpPr txBox="1"/>
          <p:nvPr/>
        </p:nvSpPr>
        <p:spPr bwMode="auto">
          <a:xfrm>
            <a:off x="2217889" y="3712008"/>
            <a:ext cx="288863" cy="307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2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7" name="타원 176"/>
          <p:cNvSpPr/>
          <p:nvPr/>
        </p:nvSpPr>
        <p:spPr bwMode="auto">
          <a:xfrm>
            <a:off x="2247492" y="4483250"/>
            <a:ext cx="216024" cy="216024"/>
          </a:xfrm>
          <a:prstGeom prst="ellipse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4999"/>
              </a:gs>
              <a:gs pos="100000">
                <a:srgbClr val="004999"/>
              </a:gs>
            </a:gsLst>
            <a:lin ang="8100000" scaled="1"/>
            <a:tileRect/>
          </a:gra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accent2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5" name="TextBox 144"/>
          <p:cNvSpPr txBox="1"/>
          <p:nvPr/>
        </p:nvSpPr>
        <p:spPr bwMode="auto">
          <a:xfrm>
            <a:off x="2209978" y="4437112"/>
            <a:ext cx="2888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3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8" name="타원 177"/>
          <p:cNvSpPr/>
          <p:nvPr/>
        </p:nvSpPr>
        <p:spPr bwMode="auto">
          <a:xfrm>
            <a:off x="4349883" y="3264830"/>
            <a:ext cx="216024" cy="216024"/>
          </a:xfrm>
          <a:prstGeom prst="ellipse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4999"/>
              </a:gs>
              <a:gs pos="100000">
                <a:srgbClr val="004999"/>
              </a:gs>
            </a:gsLst>
            <a:lin ang="8100000" scaled="1"/>
            <a:tileRect/>
          </a:gra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accent2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50" name="TextBox 30"/>
          <p:cNvSpPr txBox="1"/>
          <p:nvPr/>
        </p:nvSpPr>
        <p:spPr bwMode="auto">
          <a:xfrm>
            <a:off x="4307828" y="3235685"/>
            <a:ext cx="288862" cy="307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dirty="0">
                <a:gradFill>
                  <a:gsLst>
                    <a:gs pos="5000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4</a:t>
            </a:r>
            <a:endParaRPr lang="ko-KR" altLang="en-US" dirty="0">
              <a:gradFill>
                <a:gsLst>
                  <a:gs pos="5000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9" name="타원 178"/>
          <p:cNvSpPr/>
          <p:nvPr/>
        </p:nvSpPr>
        <p:spPr bwMode="auto">
          <a:xfrm>
            <a:off x="4356388" y="4149080"/>
            <a:ext cx="216024" cy="216024"/>
          </a:xfrm>
          <a:prstGeom prst="ellipse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4999"/>
              </a:gs>
              <a:gs pos="100000">
                <a:srgbClr val="004999"/>
              </a:gs>
            </a:gsLst>
            <a:lin ang="8100000" scaled="1"/>
            <a:tileRect/>
          </a:gra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accent2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4" name="TextBox 123"/>
          <p:cNvSpPr txBox="1"/>
          <p:nvPr/>
        </p:nvSpPr>
        <p:spPr bwMode="auto">
          <a:xfrm>
            <a:off x="4327935" y="4129335"/>
            <a:ext cx="2888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5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0" name="타원 179"/>
          <p:cNvSpPr/>
          <p:nvPr/>
        </p:nvSpPr>
        <p:spPr bwMode="auto">
          <a:xfrm>
            <a:off x="6464167" y="4457779"/>
            <a:ext cx="216024" cy="216024"/>
          </a:xfrm>
          <a:prstGeom prst="ellipse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4999"/>
              </a:gs>
              <a:gs pos="100000">
                <a:srgbClr val="004999"/>
              </a:gs>
            </a:gsLst>
            <a:lin ang="8100000" scaled="1"/>
            <a:tileRect/>
          </a:gra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accent2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1" name="타원 180"/>
          <p:cNvSpPr/>
          <p:nvPr/>
        </p:nvSpPr>
        <p:spPr bwMode="auto">
          <a:xfrm>
            <a:off x="6440721" y="3797414"/>
            <a:ext cx="216024" cy="216024"/>
          </a:xfrm>
          <a:prstGeom prst="ellipse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4999"/>
              </a:gs>
              <a:gs pos="100000">
                <a:srgbClr val="004999"/>
              </a:gs>
            </a:gsLst>
            <a:lin ang="8100000" scaled="1"/>
            <a:tileRect/>
          </a:gra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accent2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2" name="타원 181"/>
          <p:cNvSpPr/>
          <p:nvPr/>
        </p:nvSpPr>
        <p:spPr bwMode="auto">
          <a:xfrm>
            <a:off x="6427323" y="3036318"/>
            <a:ext cx="216024" cy="216024"/>
          </a:xfrm>
          <a:prstGeom prst="ellipse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4999"/>
              </a:gs>
              <a:gs pos="100000">
                <a:srgbClr val="004999"/>
              </a:gs>
            </a:gsLst>
            <a:lin ang="8100000" scaled="1"/>
            <a:tileRect/>
          </a:gra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accent2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0" name="TextBox 47"/>
          <p:cNvSpPr txBox="1"/>
          <p:nvPr/>
        </p:nvSpPr>
        <p:spPr bwMode="auto">
          <a:xfrm>
            <a:off x="6434685" y="4404482"/>
            <a:ext cx="2888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dirty="0">
                <a:gradFill>
                  <a:gsLst>
                    <a:gs pos="5000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8</a:t>
            </a:r>
            <a:endParaRPr lang="ko-KR" altLang="en-US" dirty="0">
              <a:gradFill>
                <a:gsLst>
                  <a:gs pos="5000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5" name="TextBox 154"/>
          <p:cNvSpPr txBox="1"/>
          <p:nvPr/>
        </p:nvSpPr>
        <p:spPr bwMode="auto">
          <a:xfrm>
            <a:off x="6387049" y="2984467"/>
            <a:ext cx="2888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dirty="0">
                <a:gradFill>
                  <a:gsLst>
                    <a:gs pos="5000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6</a:t>
            </a:r>
            <a:endParaRPr lang="ko-KR" altLang="en-US" dirty="0">
              <a:gradFill>
                <a:gsLst>
                  <a:gs pos="5000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0" name="TextBox 42"/>
          <p:cNvSpPr txBox="1"/>
          <p:nvPr/>
        </p:nvSpPr>
        <p:spPr bwMode="auto">
          <a:xfrm>
            <a:off x="6409787" y="3754217"/>
            <a:ext cx="288861" cy="307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dirty="0">
                <a:gradFill>
                  <a:gsLst>
                    <a:gs pos="5000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7</a:t>
            </a:r>
            <a:endParaRPr lang="ko-KR" altLang="en-US" dirty="0">
              <a:gradFill>
                <a:gsLst>
                  <a:gs pos="5000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3" name="타원 182"/>
          <p:cNvSpPr/>
          <p:nvPr/>
        </p:nvSpPr>
        <p:spPr bwMode="auto">
          <a:xfrm>
            <a:off x="1704670" y="5644066"/>
            <a:ext cx="216024" cy="216024"/>
          </a:xfrm>
          <a:prstGeom prst="ellipse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4999"/>
              </a:gs>
              <a:gs pos="100000">
                <a:srgbClr val="004999"/>
              </a:gs>
            </a:gsLst>
            <a:lin ang="8100000" scaled="1"/>
            <a:tileRect/>
          </a:gra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accent2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60" name="TextBox 159"/>
          <p:cNvSpPr txBox="1"/>
          <p:nvPr/>
        </p:nvSpPr>
        <p:spPr bwMode="auto">
          <a:xfrm>
            <a:off x="1673598" y="5594991"/>
            <a:ext cx="28886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9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4" name="타원 183"/>
          <p:cNvSpPr/>
          <p:nvPr/>
        </p:nvSpPr>
        <p:spPr bwMode="auto">
          <a:xfrm>
            <a:off x="3263175" y="5644066"/>
            <a:ext cx="216024" cy="216024"/>
          </a:xfrm>
          <a:prstGeom prst="ellipse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4999"/>
              </a:gs>
              <a:gs pos="100000">
                <a:srgbClr val="004999"/>
              </a:gs>
            </a:gsLst>
            <a:lin ang="8100000" scaled="1"/>
            <a:tileRect/>
          </a:gra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accent2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65" name="TextBox 164"/>
          <p:cNvSpPr txBox="1"/>
          <p:nvPr/>
        </p:nvSpPr>
        <p:spPr bwMode="auto">
          <a:xfrm>
            <a:off x="3177856" y="5603738"/>
            <a:ext cx="354584" cy="307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10</a:t>
            </a:r>
            <a:endParaRPr lang="ko-KR" altLang="en-US" spc="-15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5" name="타원 184"/>
          <p:cNvSpPr/>
          <p:nvPr/>
        </p:nvSpPr>
        <p:spPr bwMode="auto">
          <a:xfrm>
            <a:off x="5287871" y="5650181"/>
            <a:ext cx="216024" cy="216024"/>
          </a:xfrm>
          <a:prstGeom prst="ellipse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4999"/>
              </a:gs>
              <a:gs pos="100000">
                <a:srgbClr val="004999"/>
              </a:gs>
            </a:gsLst>
            <a:lin ang="8100000" scaled="1"/>
            <a:tileRect/>
          </a:gra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accent2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5" name="TextBox 134"/>
          <p:cNvSpPr txBox="1"/>
          <p:nvPr/>
        </p:nvSpPr>
        <p:spPr bwMode="auto">
          <a:xfrm>
            <a:off x="5217022" y="5598251"/>
            <a:ext cx="354584" cy="307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11</a:t>
            </a:r>
            <a:endParaRPr lang="ko-KR" altLang="en-US" spc="-15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6" name="타원 185"/>
          <p:cNvSpPr/>
          <p:nvPr/>
        </p:nvSpPr>
        <p:spPr bwMode="auto">
          <a:xfrm>
            <a:off x="6732240" y="5632493"/>
            <a:ext cx="216024" cy="216024"/>
          </a:xfrm>
          <a:prstGeom prst="ellipse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4999"/>
              </a:gs>
              <a:gs pos="100000">
                <a:srgbClr val="004999"/>
              </a:gs>
            </a:gsLst>
            <a:lin ang="8100000" scaled="1"/>
            <a:tileRect/>
          </a:gra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chemeClr val="accent2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9" name="TextBox 128"/>
          <p:cNvSpPr txBox="1"/>
          <p:nvPr/>
        </p:nvSpPr>
        <p:spPr bwMode="auto">
          <a:xfrm>
            <a:off x="6655753" y="5583489"/>
            <a:ext cx="35458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12</a:t>
            </a:r>
            <a:endParaRPr lang="ko-KR" altLang="en-US" spc="-15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65" name="Picture 26" descr="비전_4"/>
          <p:cNvPicPr>
            <a:picLocks noChangeAspect="1" noChangeArrowheads="1"/>
          </p:cNvPicPr>
          <p:nvPr/>
        </p:nvPicPr>
        <p:blipFill>
          <a:blip r:embed="rId5" cstate="print">
            <a:lum/>
          </a:blip>
          <a:srcRect t="52778"/>
          <a:stretch>
            <a:fillRect/>
          </a:stretch>
        </p:blipFill>
        <p:spPr bwMode="auto">
          <a:xfrm flipV="1">
            <a:off x="2133253" y="2705100"/>
            <a:ext cx="1794359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 prstMaterial="matte"/>
        </p:spPr>
      </p:pic>
      <p:pic>
        <p:nvPicPr>
          <p:cNvPr id="66" name="Picture 25" descr="비전_5"/>
          <p:cNvPicPr>
            <a:picLocks noChangeAspect="1" noChangeArrowheads="1"/>
          </p:cNvPicPr>
          <p:nvPr/>
        </p:nvPicPr>
        <p:blipFill>
          <a:blip r:embed="rId6" cstate="print">
            <a:lum/>
          </a:blip>
          <a:srcRect t="48520"/>
          <a:stretch>
            <a:fillRect/>
          </a:stretch>
        </p:blipFill>
        <p:spPr bwMode="auto">
          <a:xfrm flipV="1">
            <a:off x="4211960" y="2694062"/>
            <a:ext cx="1794359" cy="19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 prstMaterial="matte"/>
        </p:spPr>
      </p:pic>
      <p:pic>
        <p:nvPicPr>
          <p:cNvPr id="67" name="Picture 24" descr="비전_6"/>
          <p:cNvPicPr>
            <a:picLocks noChangeAspect="1" noChangeArrowheads="1"/>
          </p:cNvPicPr>
          <p:nvPr/>
        </p:nvPicPr>
        <p:blipFill>
          <a:blip r:embed="rId7" cstate="print">
            <a:lum/>
          </a:blip>
          <a:srcRect t="52706"/>
          <a:stretch>
            <a:fillRect/>
          </a:stretch>
        </p:blipFill>
        <p:spPr bwMode="auto">
          <a:xfrm flipV="1">
            <a:off x="6297563" y="2676525"/>
            <a:ext cx="1794359" cy="18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 prstMaterial="matte"/>
        </p:spPr>
      </p:pic>
      <p:pic>
        <p:nvPicPr>
          <p:cNvPr id="72" name="Picture 23" descr="비전_7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145260" y="2047131"/>
            <a:ext cx="1914525" cy="682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" name="자유형 72"/>
          <p:cNvSpPr/>
          <p:nvPr/>
        </p:nvSpPr>
        <p:spPr bwMode="auto">
          <a:xfrm flipV="1">
            <a:off x="4193179" y="2285536"/>
            <a:ext cx="1825429" cy="378585"/>
          </a:xfrm>
          <a:custGeom>
            <a:avLst/>
            <a:gdLst>
              <a:gd name="connsiteX0" fmla="*/ 0 w 1825429"/>
              <a:gd name="connsiteY0" fmla="*/ 387506 h 387506"/>
              <a:gd name="connsiteX1" fmla="*/ 96877 w 1825429"/>
              <a:gd name="connsiteY1" fmla="*/ 0 h 387506"/>
              <a:gd name="connsiteX2" fmla="*/ 1728553 w 1825429"/>
              <a:gd name="connsiteY2" fmla="*/ 0 h 387506"/>
              <a:gd name="connsiteX3" fmla="*/ 1825429 w 1825429"/>
              <a:gd name="connsiteY3" fmla="*/ 387506 h 387506"/>
              <a:gd name="connsiteX4" fmla="*/ 0 w 1825429"/>
              <a:gd name="connsiteY4" fmla="*/ 387506 h 387506"/>
              <a:gd name="connsiteX0" fmla="*/ 0 w 1825429"/>
              <a:gd name="connsiteY0" fmla="*/ 387506 h 387506"/>
              <a:gd name="connsiteX1" fmla="*/ 52272 w 1825429"/>
              <a:gd name="connsiteY1" fmla="*/ 8921 h 387506"/>
              <a:gd name="connsiteX2" fmla="*/ 1728553 w 1825429"/>
              <a:gd name="connsiteY2" fmla="*/ 0 h 387506"/>
              <a:gd name="connsiteX3" fmla="*/ 1825429 w 1825429"/>
              <a:gd name="connsiteY3" fmla="*/ 387506 h 387506"/>
              <a:gd name="connsiteX4" fmla="*/ 0 w 1825429"/>
              <a:gd name="connsiteY4" fmla="*/ 387506 h 387506"/>
              <a:gd name="connsiteX0" fmla="*/ 0 w 1825429"/>
              <a:gd name="connsiteY0" fmla="*/ 378585 h 378585"/>
              <a:gd name="connsiteX1" fmla="*/ 52272 w 1825429"/>
              <a:gd name="connsiteY1" fmla="*/ 0 h 378585"/>
              <a:gd name="connsiteX2" fmla="*/ 1773158 w 1825429"/>
              <a:gd name="connsiteY2" fmla="*/ 4461 h 378585"/>
              <a:gd name="connsiteX3" fmla="*/ 1825429 w 1825429"/>
              <a:gd name="connsiteY3" fmla="*/ 378585 h 378585"/>
              <a:gd name="connsiteX4" fmla="*/ 0 w 1825429"/>
              <a:gd name="connsiteY4" fmla="*/ 378585 h 378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5429" h="378585">
                <a:moveTo>
                  <a:pt x="0" y="378585"/>
                </a:moveTo>
                <a:lnTo>
                  <a:pt x="52272" y="0"/>
                </a:lnTo>
                <a:lnTo>
                  <a:pt x="1773158" y="4461"/>
                </a:lnTo>
                <a:lnTo>
                  <a:pt x="1825429" y="378585"/>
                </a:lnTo>
                <a:lnTo>
                  <a:pt x="0" y="378585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</a:schemeClr>
              </a:gs>
              <a:gs pos="100000">
                <a:schemeClr val="accent3">
                  <a:lumMod val="50000"/>
                </a:scheme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accent2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4444242" y="2311295"/>
            <a:ext cx="1393330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ctr">
              <a:defRPr/>
            </a:pPr>
            <a:r>
              <a:rPr lang="ko-KR" altLang="en-US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글로벌 </a:t>
            </a:r>
            <a:r>
              <a:rPr lang="ko-KR" altLang="en-US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사업 </a:t>
            </a:r>
            <a:r>
              <a:rPr lang="ko-KR" altLang="en-US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확대</a:t>
            </a:r>
          </a:p>
        </p:txBody>
      </p:sp>
      <p:pic>
        <p:nvPicPr>
          <p:cNvPr id="75" name="Picture 23" descr="비전_7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233492" y="2032273"/>
            <a:ext cx="1914525" cy="682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" name="자유형 75"/>
          <p:cNvSpPr/>
          <p:nvPr/>
        </p:nvSpPr>
        <p:spPr bwMode="auto">
          <a:xfrm flipV="1">
            <a:off x="6281411" y="2270679"/>
            <a:ext cx="1825429" cy="387506"/>
          </a:xfrm>
          <a:custGeom>
            <a:avLst/>
            <a:gdLst>
              <a:gd name="connsiteX0" fmla="*/ 0 w 1825429"/>
              <a:gd name="connsiteY0" fmla="*/ 387506 h 387506"/>
              <a:gd name="connsiteX1" fmla="*/ 96877 w 1825429"/>
              <a:gd name="connsiteY1" fmla="*/ 0 h 387506"/>
              <a:gd name="connsiteX2" fmla="*/ 1728553 w 1825429"/>
              <a:gd name="connsiteY2" fmla="*/ 0 h 387506"/>
              <a:gd name="connsiteX3" fmla="*/ 1825429 w 1825429"/>
              <a:gd name="connsiteY3" fmla="*/ 387506 h 387506"/>
              <a:gd name="connsiteX4" fmla="*/ 0 w 1825429"/>
              <a:gd name="connsiteY4" fmla="*/ 387506 h 387506"/>
              <a:gd name="connsiteX0" fmla="*/ 0 w 1825429"/>
              <a:gd name="connsiteY0" fmla="*/ 387506 h 387506"/>
              <a:gd name="connsiteX1" fmla="*/ 61193 w 1825429"/>
              <a:gd name="connsiteY1" fmla="*/ 0 h 387506"/>
              <a:gd name="connsiteX2" fmla="*/ 1728553 w 1825429"/>
              <a:gd name="connsiteY2" fmla="*/ 0 h 387506"/>
              <a:gd name="connsiteX3" fmla="*/ 1825429 w 1825429"/>
              <a:gd name="connsiteY3" fmla="*/ 387506 h 387506"/>
              <a:gd name="connsiteX4" fmla="*/ 0 w 1825429"/>
              <a:gd name="connsiteY4" fmla="*/ 387506 h 387506"/>
              <a:gd name="connsiteX0" fmla="*/ 0 w 1825429"/>
              <a:gd name="connsiteY0" fmla="*/ 387506 h 387506"/>
              <a:gd name="connsiteX1" fmla="*/ 61193 w 1825429"/>
              <a:gd name="connsiteY1" fmla="*/ 0 h 387506"/>
              <a:gd name="connsiteX2" fmla="*/ 1768697 w 1825429"/>
              <a:gd name="connsiteY2" fmla="*/ 4461 h 387506"/>
              <a:gd name="connsiteX3" fmla="*/ 1825429 w 1825429"/>
              <a:gd name="connsiteY3" fmla="*/ 387506 h 387506"/>
              <a:gd name="connsiteX4" fmla="*/ 0 w 1825429"/>
              <a:gd name="connsiteY4" fmla="*/ 387506 h 38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5429" h="387506">
                <a:moveTo>
                  <a:pt x="0" y="387506"/>
                </a:moveTo>
                <a:lnTo>
                  <a:pt x="61193" y="0"/>
                </a:lnTo>
                <a:lnTo>
                  <a:pt x="1768697" y="4461"/>
                </a:lnTo>
                <a:lnTo>
                  <a:pt x="1825429" y="387506"/>
                </a:lnTo>
                <a:lnTo>
                  <a:pt x="0" y="387506"/>
                </a:lnTo>
                <a:close/>
              </a:path>
            </a:pathLst>
          </a:custGeom>
          <a:gradFill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5">
                  <a:lumMod val="50000"/>
                </a:scheme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accent2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6381120" y="2277007"/>
            <a:ext cx="1670650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ctr">
              <a:defRPr/>
            </a:pPr>
            <a:r>
              <a:rPr lang="ko-KR" altLang="en-US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지속가능한</a:t>
            </a:r>
            <a:r>
              <a:rPr lang="ko-KR" altLang="en-US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기술개발</a:t>
            </a:r>
            <a:endParaRPr lang="ko-KR" altLang="en-US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98" name="그림 5" descr="2-8-2.png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36000"/>
          </a:blip>
          <a:srcRect l="20390" t="20524" b="59883"/>
          <a:stretch>
            <a:fillRect/>
          </a:stretch>
        </p:blipFill>
        <p:spPr bwMode="auto">
          <a:xfrm>
            <a:off x="1009700" y="764704"/>
            <a:ext cx="7992888" cy="1492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0" name="그림 99" descr="zzzzz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496" y="3509074"/>
            <a:ext cx="1368152" cy="712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1" name="그림 100" descr="zz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5496" y="1132810"/>
            <a:ext cx="1368152" cy="712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" name="그림 101" descr="zzz.pn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5496" y="1844824"/>
            <a:ext cx="1368152" cy="712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" name="그림 102" descr="zzzz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5496" y="2658803"/>
            <a:ext cx="1368152" cy="712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" name="그림 117" descr="sqqq.png"/>
          <p:cNvPicPr>
            <a:picLocks noChangeAspect="1"/>
          </p:cNvPicPr>
          <p:nvPr/>
        </p:nvPicPr>
        <p:blipFill>
          <a:blip r:embed="rId14" cstate="print">
            <a:lum bright="67000"/>
          </a:blip>
          <a:srcRect/>
          <a:stretch>
            <a:fillRect/>
          </a:stretch>
        </p:blipFill>
        <p:spPr bwMode="auto">
          <a:xfrm>
            <a:off x="2475086" y="1124744"/>
            <a:ext cx="5294982" cy="609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" name="모서리가 둥근 직사각형 70"/>
          <p:cNvSpPr/>
          <p:nvPr/>
        </p:nvSpPr>
        <p:spPr bwMode="auto">
          <a:xfrm>
            <a:off x="1697013" y="1935882"/>
            <a:ext cx="6813798" cy="323849"/>
          </a:xfrm>
          <a:prstGeom prst="round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50000">
                <a:schemeClr val="accent3">
                  <a:lumMod val="75000"/>
                </a:scheme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accent2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74" name="직선 연결선 73"/>
          <p:cNvCxnSpPr/>
          <p:nvPr/>
        </p:nvCxnSpPr>
        <p:spPr bwMode="auto">
          <a:xfrm>
            <a:off x="6019800" y="5295900"/>
            <a:ext cx="390525" cy="257175"/>
          </a:xfrm>
          <a:prstGeom prst="line">
            <a:avLst/>
          </a:prstGeom>
          <a:solidFill>
            <a:srgbClr val="99FFCC"/>
          </a:solidFill>
          <a:ln w="317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7" name="직선 연결선 76"/>
          <p:cNvCxnSpPr/>
          <p:nvPr/>
        </p:nvCxnSpPr>
        <p:spPr bwMode="auto">
          <a:xfrm flipH="1">
            <a:off x="3771900" y="5288310"/>
            <a:ext cx="375692" cy="264765"/>
          </a:xfrm>
          <a:prstGeom prst="line">
            <a:avLst/>
          </a:prstGeom>
          <a:solidFill>
            <a:srgbClr val="99FFCC"/>
          </a:solidFill>
          <a:ln w="317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0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3499470" y="6559550"/>
            <a:ext cx="2133600" cy="260350"/>
          </a:xfrm>
          <a:noFill/>
        </p:spPr>
        <p:txBody>
          <a:bodyPr/>
          <a:lstStyle/>
          <a:p>
            <a:pPr algn="ctr"/>
            <a:fld id="{F2F75E46-F29F-4B17-AF5D-0A60EF064C90}" type="slidenum">
              <a:rPr lang="en-US" altLang="ko-KR" i="1" smtClean="0">
                <a:ea typeface="굴림" charset="-127"/>
              </a:rPr>
              <a:pPr algn="ctr"/>
              <a:t>1</a:t>
            </a:fld>
            <a:endParaRPr lang="en-US" altLang="ko-KR" i="1" dirty="0" smtClean="0">
              <a:ea typeface="굴림" charset="-127"/>
            </a:endParaRPr>
          </a:p>
        </p:txBody>
      </p:sp>
      <p:pic>
        <p:nvPicPr>
          <p:cNvPr id="83" name="Picture 2" descr="D:\내문서\PT\PT제작 소스\이미지\한국전력기술(주) 로고.gif"/>
          <p:cNvPicPr>
            <a:picLocks noChangeAspect="1" noChangeArrowheads="1"/>
          </p:cNvPicPr>
          <p:nvPr/>
        </p:nvPicPr>
        <p:blipFill>
          <a:blip r:embed="rId15" cstate="print"/>
          <a:srcRect l="8314" t="29080" r="5021" b="52220"/>
          <a:stretch>
            <a:fillRect/>
          </a:stretch>
        </p:blipFill>
        <p:spPr bwMode="auto">
          <a:xfrm>
            <a:off x="7092280" y="6581776"/>
            <a:ext cx="1872208" cy="230704"/>
          </a:xfrm>
          <a:prstGeom prst="rect">
            <a:avLst/>
          </a:prstGeom>
          <a:noFill/>
        </p:spPr>
      </p:pic>
      <p:sp>
        <p:nvSpPr>
          <p:cNvPr id="104" name="TextBox 103"/>
          <p:cNvSpPr txBox="1"/>
          <p:nvPr/>
        </p:nvSpPr>
        <p:spPr>
          <a:xfrm>
            <a:off x="3702309" y="1916995"/>
            <a:ext cx="2727029" cy="338554"/>
          </a:xfrm>
          <a:prstGeom prst="rect">
            <a:avLst/>
          </a:prstGeom>
          <a:noFill/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600" spc="-150" dirty="0">
                <a:solidFill>
                  <a:srgbClr val="FFFF00"/>
                </a:solidFill>
                <a:latin typeface="맑은 고딕" pitchFamily="50" charset="-127"/>
                <a:ea typeface="맑은 고딕" pitchFamily="50" charset="-127"/>
              </a:rPr>
              <a:t>전력플랜트 분야 세계 </a:t>
            </a:r>
            <a:r>
              <a:rPr lang="en-US" altLang="ko-KR" sz="1600" spc="-150" dirty="0">
                <a:solidFill>
                  <a:srgbClr val="FFFF00"/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ko-KR" altLang="en-US" sz="1600" spc="-150" dirty="0">
                <a:solidFill>
                  <a:srgbClr val="FFFF00"/>
                </a:solidFill>
                <a:latin typeface="맑은 고딕" pitchFamily="50" charset="-127"/>
                <a:ea typeface="맑은 고딕" pitchFamily="50" charset="-127"/>
              </a:rPr>
              <a:t>위 달성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6_Template_00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emplate_008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FFCC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>
          <a:prstShdw prst="shdw17" dist="17961" dir="2700000">
            <a:srgbClr val="99FFCC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4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FFCC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>
          <a:prstShdw prst="shdw17" dist="17961" dir="2700000">
            <a:srgbClr val="99FFCC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4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Template_008 1">
        <a:dk1>
          <a:srgbClr val="666699"/>
        </a:dk1>
        <a:lt1>
          <a:srgbClr val="FFFFFF"/>
        </a:lt1>
        <a:dk2>
          <a:srgbClr val="000000"/>
        </a:dk2>
        <a:lt2>
          <a:srgbClr val="F7F4D5"/>
        </a:lt2>
        <a:accent1>
          <a:srgbClr val="72B88E"/>
        </a:accent1>
        <a:accent2>
          <a:srgbClr val="C78DD7"/>
        </a:accent2>
        <a:accent3>
          <a:srgbClr val="FFFFFF"/>
        </a:accent3>
        <a:accent4>
          <a:srgbClr val="565682"/>
        </a:accent4>
        <a:accent5>
          <a:srgbClr val="BCD8C6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_008 2">
        <a:dk1>
          <a:srgbClr val="29698D"/>
        </a:dk1>
        <a:lt1>
          <a:srgbClr val="FFFFFF"/>
        </a:lt1>
        <a:dk2>
          <a:srgbClr val="000000"/>
        </a:dk2>
        <a:lt2>
          <a:srgbClr val="D6E1E2"/>
        </a:lt2>
        <a:accent1>
          <a:srgbClr val="458F8F"/>
        </a:accent1>
        <a:accent2>
          <a:srgbClr val="CCCC00"/>
        </a:accent2>
        <a:accent3>
          <a:srgbClr val="FFFFFF"/>
        </a:accent3>
        <a:accent4>
          <a:srgbClr val="215978"/>
        </a:accent4>
        <a:accent5>
          <a:srgbClr val="B0C6C6"/>
        </a:accent5>
        <a:accent6>
          <a:srgbClr val="B9B900"/>
        </a:accent6>
        <a:hlink>
          <a:srgbClr val="33CC33"/>
        </a:hlink>
        <a:folHlink>
          <a:srgbClr val="83A6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_008 3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2CA3C8"/>
        </a:accent1>
        <a:accent2>
          <a:srgbClr val="FF9900"/>
        </a:accent2>
        <a:accent3>
          <a:srgbClr val="FFFFFF"/>
        </a:accent3>
        <a:accent4>
          <a:srgbClr val="174578"/>
        </a:accent4>
        <a:accent5>
          <a:srgbClr val="ACCEE0"/>
        </a:accent5>
        <a:accent6>
          <a:srgbClr val="E78A00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7_Template_00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emplate_008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FFCC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>
          <a:prstShdw prst="shdw17" dist="17961" dir="2700000">
            <a:srgbClr val="99FFCC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4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FFCC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>
          <a:prstShdw prst="shdw17" dist="17961" dir="2700000">
            <a:srgbClr val="99FFCC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4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Template_008 1">
        <a:dk1>
          <a:srgbClr val="666699"/>
        </a:dk1>
        <a:lt1>
          <a:srgbClr val="FFFFFF"/>
        </a:lt1>
        <a:dk2>
          <a:srgbClr val="000000"/>
        </a:dk2>
        <a:lt2>
          <a:srgbClr val="F7F4D5"/>
        </a:lt2>
        <a:accent1>
          <a:srgbClr val="72B88E"/>
        </a:accent1>
        <a:accent2>
          <a:srgbClr val="C78DD7"/>
        </a:accent2>
        <a:accent3>
          <a:srgbClr val="FFFFFF"/>
        </a:accent3>
        <a:accent4>
          <a:srgbClr val="565682"/>
        </a:accent4>
        <a:accent5>
          <a:srgbClr val="BCD8C6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_008 2">
        <a:dk1>
          <a:srgbClr val="29698D"/>
        </a:dk1>
        <a:lt1>
          <a:srgbClr val="FFFFFF"/>
        </a:lt1>
        <a:dk2>
          <a:srgbClr val="000000"/>
        </a:dk2>
        <a:lt2>
          <a:srgbClr val="D6E1E2"/>
        </a:lt2>
        <a:accent1>
          <a:srgbClr val="458F8F"/>
        </a:accent1>
        <a:accent2>
          <a:srgbClr val="CCCC00"/>
        </a:accent2>
        <a:accent3>
          <a:srgbClr val="FFFFFF"/>
        </a:accent3>
        <a:accent4>
          <a:srgbClr val="215978"/>
        </a:accent4>
        <a:accent5>
          <a:srgbClr val="B0C6C6"/>
        </a:accent5>
        <a:accent6>
          <a:srgbClr val="B9B900"/>
        </a:accent6>
        <a:hlink>
          <a:srgbClr val="33CC33"/>
        </a:hlink>
        <a:folHlink>
          <a:srgbClr val="83A6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_008 3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2CA3C8"/>
        </a:accent1>
        <a:accent2>
          <a:srgbClr val="FF9900"/>
        </a:accent2>
        <a:accent3>
          <a:srgbClr val="FFFFFF"/>
        </a:accent3>
        <a:accent4>
          <a:srgbClr val="174578"/>
        </a:accent4>
        <a:accent5>
          <a:srgbClr val="ACCEE0"/>
        </a:accent5>
        <a:accent6>
          <a:srgbClr val="E78A00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2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3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7012</TotalTime>
  <Words>74</Words>
  <Application>Microsoft Office PowerPoint</Application>
  <PresentationFormat>화면 슬라이드 쇼(4:3)</PresentationFormat>
  <Paragraphs>36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6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6_Template_008</vt:lpstr>
      <vt:lpstr>디자인 사용자 지정</vt:lpstr>
      <vt:lpstr>1_디자인 사용자 지정</vt:lpstr>
      <vt:lpstr>7_Template_008</vt:lpstr>
      <vt:lpstr>2_디자인 사용자 지정</vt:lpstr>
      <vt:lpstr>3_디자인 사용자 지정</vt:lpstr>
      <vt:lpstr>PowerPoint 프레젠테이션</vt:lpstr>
    </vt:vector>
  </TitlesOfParts>
  <Company>Customer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Preferred Customer</dc:creator>
  <cp:lastModifiedBy>Owner</cp:lastModifiedBy>
  <cp:revision>779</cp:revision>
  <dcterms:created xsi:type="dcterms:W3CDTF">2005-08-16T00:36:30Z</dcterms:created>
  <dcterms:modified xsi:type="dcterms:W3CDTF">2015-03-31T02:45:48Z</dcterms:modified>
</cp:coreProperties>
</file>